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0" r:id="rId3"/>
    <p:sldId id="258" r:id="rId4"/>
    <p:sldId id="257" r:id="rId5"/>
    <p:sldId id="265" r:id="rId6"/>
    <p:sldId id="261" r:id="rId7"/>
    <p:sldId id="266" r:id="rId8"/>
    <p:sldId id="267" r:id="rId9"/>
    <p:sldId id="262" r:id="rId10"/>
    <p:sldId id="263" r:id="rId11"/>
    <p:sldId id="264"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81"/>
  </p:normalViewPr>
  <p:slideViewPr>
    <p:cSldViewPr snapToGrid="0" snapToObjects="1">
      <p:cViewPr varScale="1">
        <p:scale>
          <a:sx n="114" d="100"/>
          <a:sy n="114" d="100"/>
        </p:scale>
        <p:origin x="4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1C5397-DFDD-488B-BD18-20EF9F839E01}"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8137752F-7F29-435C-8FF5-509DA7CA4113}">
      <dgm:prSet/>
      <dgm:spPr/>
      <dgm:t>
        <a:bodyPr/>
        <a:lstStyle/>
        <a:p>
          <a:r>
            <a:rPr lang="en-US" dirty="0">
              <a:latin typeface="Didot" panose="02000503000000020003" pitchFamily="2" charset="-79"/>
              <a:cs typeface="Didot" panose="02000503000000020003" pitchFamily="2" charset="-79"/>
            </a:rPr>
            <a:t>Introduction</a:t>
          </a:r>
        </a:p>
      </dgm:t>
    </dgm:pt>
    <dgm:pt modelId="{1F37ABE0-D9B6-40E8-8CE0-9DE9CF6F1EFA}" type="parTrans" cxnId="{1C74DC12-4464-4D81-B2CC-3BEC64B25C41}">
      <dgm:prSet/>
      <dgm:spPr/>
      <dgm:t>
        <a:bodyPr/>
        <a:lstStyle/>
        <a:p>
          <a:endParaRPr lang="en-US"/>
        </a:p>
      </dgm:t>
    </dgm:pt>
    <dgm:pt modelId="{A3DCD2DE-37C4-4B98-855F-5AE6C059CA5C}" type="sibTrans" cxnId="{1C74DC12-4464-4D81-B2CC-3BEC64B25C41}">
      <dgm:prSet/>
      <dgm:spPr/>
      <dgm:t>
        <a:bodyPr/>
        <a:lstStyle/>
        <a:p>
          <a:endParaRPr lang="en-US"/>
        </a:p>
      </dgm:t>
    </dgm:pt>
    <dgm:pt modelId="{5021F213-E1C8-4CDC-9F77-258417C86FE8}">
      <dgm:prSet/>
      <dgm:spPr/>
      <dgm:t>
        <a:bodyPr/>
        <a:lstStyle/>
        <a:p>
          <a:r>
            <a:rPr lang="en-US" dirty="0">
              <a:latin typeface="Didot" panose="02000503000000020003" pitchFamily="2" charset="-79"/>
              <a:cs typeface="Didot" panose="02000503000000020003" pitchFamily="2" charset="-79"/>
            </a:rPr>
            <a:t>Chapter I: Gastronomy</a:t>
          </a:r>
        </a:p>
      </dgm:t>
    </dgm:pt>
    <dgm:pt modelId="{A2B41265-FE3E-47E8-9B5B-1083282F9A1A}" type="parTrans" cxnId="{2E8C7B6F-1502-4EE0-AD34-362C6A7907CF}">
      <dgm:prSet/>
      <dgm:spPr/>
      <dgm:t>
        <a:bodyPr/>
        <a:lstStyle/>
        <a:p>
          <a:endParaRPr lang="en-US"/>
        </a:p>
      </dgm:t>
    </dgm:pt>
    <dgm:pt modelId="{A32FF733-5BF5-4F96-AA2D-5E7F2874CA11}" type="sibTrans" cxnId="{2E8C7B6F-1502-4EE0-AD34-362C6A7907CF}">
      <dgm:prSet/>
      <dgm:spPr/>
      <dgm:t>
        <a:bodyPr/>
        <a:lstStyle/>
        <a:p>
          <a:endParaRPr lang="en-US"/>
        </a:p>
      </dgm:t>
    </dgm:pt>
    <dgm:pt modelId="{26187D66-31BD-4B69-BE2D-7046FD735EDA}">
      <dgm:prSet/>
      <dgm:spPr/>
      <dgm:t>
        <a:bodyPr/>
        <a:lstStyle/>
        <a:p>
          <a:r>
            <a:rPr lang="en-US" dirty="0">
              <a:latin typeface="Didot" panose="02000503000000020003" pitchFamily="2" charset="-79"/>
              <a:cs typeface="Didot" panose="02000503000000020003" pitchFamily="2" charset="-79"/>
            </a:rPr>
            <a:t>Chapter II: Visual Arts</a:t>
          </a:r>
        </a:p>
      </dgm:t>
    </dgm:pt>
    <dgm:pt modelId="{5B3B5F15-FC70-4F4D-A7E8-FF439C701361}" type="parTrans" cxnId="{0F57A36C-DE31-4F5D-B300-3064690C65E5}">
      <dgm:prSet/>
      <dgm:spPr/>
      <dgm:t>
        <a:bodyPr/>
        <a:lstStyle/>
        <a:p>
          <a:endParaRPr lang="en-US"/>
        </a:p>
      </dgm:t>
    </dgm:pt>
    <dgm:pt modelId="{A6B41E0D-89D6-49CB-90AB-F164D46A842E}" type="sibTrans" cxnId="{0F57A36C-DE31-4F5D-B300-3064690C65E5}">
      <dgm:prSet/>
      <dgm:spPr/>
      <dgm:t>
        <a:bodyPr/>
        <a:lstStyle/>
        <a:p>
          <a:endParaRPr lang="en-US"/>
        </a:p>
      </dgm:t>
    </dgm:pt>
    <dgm:pt modelId="{41C57DFB-A6CF-417C-8031-67EA28B54112}">
      <dgm:prSet/>
      <dgm:spPr/>
      <dgm:t>
        <a:bodyPr/>
        <a:lstStyle/>
        <a:p>
          <a:r>
            <a:rPr lang="en-US" dirty="0">
              <a:latin typeface="Didot" panose="02000503000000020003" pitchFamily="2" charset="-79"/>
              <a:cs typeface="Didot" panose="02000503000000020003" pitchFamily="2" charset="-79"/>
            </a:rPr>
            <a:t>Chapter III: Architecture</a:t>
          </a:r>
        </a:p>
      </dgm:t>
    </dgm:pt>
    <dgm:pt modelId="{32A7F5BC-8F45-47F1-978D-2BC4CD37CC4B}" type="parTrans" cxnId="{5FB0154B-1973-4BE0-978F-26151D3B3C69}">
      <dgm:prSet/>
      <dgm:spPr/>
      <dgm:t>
        <a:bodyPr/>
        <a:lstStyle/>
        <a:p>
          <a:endParaRPr lang="en-US"/>
        </a:p>
      </dgm:t>
    </dgm:pt>
    <dgm:pt modelId="{532C7927-4B43-43C7-9EE7-9C9D899E211F}" type="sibTrans" cxnId="{5FB0154B-1973-4BE0-978F-26151D3B3C69}">
      <dgm:prSet/>
      <dgm:spPr/>
      <dgm:t>
        <a:bodyPr/>
        <a:lstStyle/>
        <a:p>
          <a:endParaRPr lang="en-US"/>
        </a:p>
      </dgm:t>
    </dgm:pt>
    <dgm:pt modelId="{04B0D737-80BD-4600-BA01-94A57820DE5E}">
      <dgm:prSet/>
      <dgm:spPr/>
      <dgm:t>
        <a:bodyPr/>
        <a:lstStyle/>
        <a:p>
          <a:r>
            <a:rPr lang="en-US" dirty="0">
              <a:latin typeface="Didot" panose="02000503000000020003" pitchFamily="2" charset="-79"/>
              <a:cs typeface="Didot" panose="02000503000000020003" pitchFamily="2" charset="-79"/>
            </a:rPr>
            <a:t>Conclusion</a:t>
          </a:r>
        </a:p>
      </dgm:t>
    </dgm:pt>
    <dgm:pt modelId="{78855A44-2DCD-484C-B537-890F627BE7A7}" type="parTrans" cxnId="{D1AF7C4D-1EB4-423F-9BBC-EEF9ECDADB6F}">
      <dgm:prSet/>
      <dgm:spPr/>
      <dgm:t>
        <a:bodyPr/>
        <a:lstStyle/>
        <a:p>
          <a:endParaRPr lang="en-US"/>
        </a:p>
      </dgm:t>
    </dgm:pt>
    <dgm:pt modelId="{21CEEE87-9F8D-4F9B-95C8-7C33856419FD}" type="sibTrans" cxnId="{D1AF7C4D-1EB4-423F-9BBC-EEF9ECDADB6F}">
      <dgm:prSet/>
      <dgm:spPr/>
      <dgm:t>
        <a:bodyPr/>
        <a:lstStyle/>
        <a:p>
          <a:endParaRPr lang="en-US"/>
        </a:p>
      </dgm:t>
    </dgm:pt>
    <dgm:pt modelId="{812631B8-C76D-EA47-ABB4-D50E2F582BCA}" type="pres">
      <dgm:prSet presAssocID="{611C5397-DFDD-488B-BD18-20EF9F839E01}" presName="vert0" presStyleCnt="0">
        <dgm:presLayoutVars>
          <dgm:dir/>
          <dgm:animOne val="branch"/>
          <dgm:animLvl val="lvl"/>
        </dgm:presLayoutVars>
      </dgm:prSet>
      <dgm:spPr/>
    </dgm:pt>
    <dgm:pt modelId="{55330CF9-4C11-1E46-AD8B-7398D08A3FBC}" type="pres">
      <dgm:prSet presAssocID="{8137752F-7F29-435C-8FF5-509DA7CA4113}" presName="thickLine" presStyleLbl="alignNode1" presStyleIdx="0" presStyleCnt="5"/>
      <dgm:spPr/>
    </dgm:pt>
    <dgm:pt modelId="{E506AF7D-E680-0545-B8B2-A8C85AC83D35}" type="pres">
      <dgm:prSet presAssocID="{8137752F-7F29-435C-8FF5-509DA7CA4113}" presName="horz1" presStyleCnt="0"/>
      <dgm:spPr/>
    </dgm:pt>
    <dgm:pt modelId="{219BA920-2AB6-4F46-B857-EC97B3EF882B}" type="pres">
      <dgm:prSet presAssocID="{8137752F-7F29-435C-8FF5-509DA7CA4113}" presName="tx1" presStyleLbl="revTx" presStyleIdx="0" presStyleCnt="5"/>
      <dgm:spPr/>
    </dgm:pt>
    <dgm:pt modelId="{2E3F6E67-3638-E24A-952F-A89270E41C74}" type="pres">
      <dgm:prSet presAssocID="{8137752F-7F29-435C-8FF5-509DA7CA4113}" presName="vert1" presStyleCnt="0"/>
      <dgm:spPr/>
    </dgm:pt>
    <dgm:pt modelId="{1404F93D-CD98-7341-B05D-918807AA6C20}" type="pres">
      <dgm:prSet presAssocID="{5021F213-E1C8-4CDC-9F77-258417C86FE8}" presName="thickLine" presStyleLbl="alignNode1" presStyleIdx="1" presStyleCnt="5"/>
      <dgm:spPr/>
    </dgm:pt>
    <dgm:pt modelId="{E7CDEF09-88F8-024B-9D87-DD26ABDB6347}" type="pres">
      <dgm:prSet presAssocID="{5021F213-E1C8-4CDC-9F77-258417C86FE8}" presName="horz1" presStyleCnt="0"/>
      <dgm:spPr/>
    </dgm:pt>
    <dgm:pt modelId="{56994F27-A2FE-CA41-9BF0-89A2F4915A19}" type="pres">
      <dgm:prSet presAssocID="{5021F213-E1C8-4CDC-9F77-258417C86FE8}" presName="tx1" presStyleLbl="revTx" presStyleIdx="1" presStyleCnt="5"/>
      <dgm:spPr/>
    </dgm:pt>
    <dgm:pt modelId="{FCAD86C8-2473-384E-9692-94A0D338DC80}" type="pres">
      <dgm:prSet presAssocID="{5021F213-E1C8-4CDC-9F77-258417C86FE8}" presName="vert1" presStyleCnt="0"/>
      <dgm:spPr/>
    </dgm:pt>
    <dgm:pt modelId="{565D41BB-C4B5-E94B-979D-7B5F0BB31845}" type="pres">
      <dgm:prSet presAssocID="{26187D66-31BD-4B69-BE2D-7046FD735EDA}" presName="thickLine" presStyleLbl="alignNode1" presStyleIdx="2" presStyleCnt="5"/>
      <dgm:spPr/>
    </dgm:pt>
    <dgm:pt modelId="{653BC09C-FE17-8F47-8EFF-B3E61E23381F}" type="pres">
      <dgm:prSet presAssocID="{26187D66-31BD-4B69-BE2D-7046FD735EDA}" presName="horz1" presStyleCnt="0"/>
      <dgm:spPr/>
    </dgm:pt>
    <dgm:pt modelId="{C1AC2935-3206-0142-A865-F8F6F2BD51ED}" type="pres">
      <dgm:prSet presAssocID="{26187D66-31BD-4B69-BE2D-7046FD735EDA}" presName="tx1" presStyleLbl="revTx" presStyleIdx="2" presStyleCnt="5"/>
      <dgm:spPr/>
    </dgm:pt>
    <dgm:pt modelId="{092BC9B0-8EB0-574A-BFDC-E65ED2694EE3}" type="pres">
      <dgm:prSet presAssocID="{26187D66-31BD-4B69-BE2D-7046FD735EDA}" presName="vert1" presStyleCnt="0"/>
      <dgm:spPr/>
    </dgm:pt>
    <dgm:pt modelId="{62E0A609-C06B-C24A-8CC4-31F56565312A}" type="pres">
      <dgm:prSet presAssocID="{41C57DFB-A6CF-417C-8031-67EA28B54112}" presName="thickLine" presStyleLbl="alignNode1" presStyleIdx="3" presStyleCnt="5"/>
      <dgm:spPr/>
    </dgm:pt>
    <dgm:pt modelId="{7042349E-4644-3C41-8411-1DB8B251CA3A}" type="pres">
      <dgm:prSet presAssocID="{41C57DFB-A6CF-417C-8031-67EA28B54112}" presName="horz1" presStyleCnt="0"/>
      <dgm:spPr/>
    </dgm:pt>
    <dgm:pt modelId="{90A5657F-083A-5D4A-A02E-8B60E695A0DE}" type="pres">
      <dgm:prSet presAssocID="{41C57DFB-A6CF-417C-8031-67EA28B54112}" presName="tx1" presStyleLbl="revTx" presStyleIdx="3" presStyleCnt="5"/>
      <dgm:spPr/>
    </dgm:pt>
    <dgm:pt modelId="{C5272A67-B8E8-B449-9C0B-85A39BED7FDF}" type="pres">
      <dgm:prSet presAssocID="{41C57DFB-A6CF-417C-8031-67EA28B54112}" presName="vert1" presStyleCnt="0"/>
      <dgm:spPr/>
    </dgm:pt>
    <dgm:pt modelId="{C0693FDE-807A-E449-B81E-D71F21A0B93B}" type="pres">
      <dgm:prSet presAssocID="{04B0D737-80BD-4600-BA01-94A57820DE5E}" presName="thickLine" presStyleLbl="alignNode1" presStyleIdx="4" presStyleCnt="5"/>
      <dgm:spPr/>
    </dgm:pt>
    <dgm:pt modelId="{73CA5874-DDF5-CD4C-895D-8332178B298C}" type="pres">
      <dgm:prSet presAssocID="{04B0D737-80BD-4600-BA01-94A57820DE5E}" presName="horz1" presStyleCnt="0"/>
      <dgm:spPr/>
    </dgm:pt>
    <dgm:pt modelId="{AB4DBCD9-77DD-6E4E-ADE1-19BB25C09959}" type="pres">
      <dgm:prSet presAssocID="{04B0D737-80BD-4600-BA01-94A57820DE5E}" presName="tx1" presStyleLbl="revTx" presStyleIdx="4" presStyleCnt="5"/>
      <dgm:spPr/>
    </dgm:pt>
    <dgm:pt modelId="{EBEB9A91-ABE1-F840-A65A-BF883D6B45E8}" type="pres">
      <dgm:prSet presAssocID="{04B0D737-80BD-4600-BA01-94A57820DE5E}" presName="vert1" presStyleCnt="0"/>
      <dgm:spPr/>
    </dgm:pt>
  </dgm:ptLst>
  <dgm:cxnLst>
    <dgm:cxn modelId="{1C74DC12-4464-4D81-B2CC-3BEC64B25C41}" srcId="{611C5397-DFDD-488B-BD18-20EF9F839E01}" destId="{8137752F-7F29-435C-8FF5-509DA7CA4113}" srcOrd="0" destOrd="0" parTransId="{1F37ABE0-D9B6-40E8-8CE0-9DE9CF6F1EFA}" sibTransId="{A3DCD2DE-37C4-4B98-855F-5AE6C059CA5C}"/>
    <dgm:cxn modelId="{A92FD017-ABD4-ED4E-ABB8-F069903F1624}" type="presOf" srcId="{8137752F-7F29-435C-8FF5-509DA7CA4113}" destId="{219BA920-2AB6-4F46-B857-EC97B3EF882B}" srcOrd="0" destOrd="0" presId="urn:microsoft.com/office/officeart/2008/layout/LinedList"/>
    <dgm:cxn modelId="{D5100421-B8BA-6F45-A6DB-2E47ED047B1C}" type="presOf" srcId="{26187D66-31BD-4B69-BE2D-7046FD735EDA}" destId="{C1AC2935-3206-0142-A865-F8F6F2BD51ED}" srcOrd="0" destOrd="0" presId="urn:microsoft.com/office/officeart/2008/layout/LinedList"/>
    <dgm:cxn modelId="{5FB0154B-1973-4BE0-978F-26151D3B3C69}" srcId="{611C5397-DFDD-488B-BD18-20EF9F839E01}" destId="{41C57DFB-A6CF-417C-8031-67EA28B54112}" srcOrd="3" destOrd="0" parTransId="{32A7F5BC-8F45-47F1-978D-2BC4CD37CC4B}" sibTransId="{532C7927-4B43-43C7-9EE7-9C9D899E211F}"/>
    <dgm:cxn modelId="{D1AF7C4D-1EB4-423F-9BBC-EEF9ECDADB6F}" srcId="{611C5397-DFDD-488B-BD18-20EF9F839E01}" destId="{04B0D737-80BD-4600-BA01-94A57820DE5E}" srcOrd="4" destOrd="0" parTransId="{78855A44-2DCD-484C-B537-890F627BE7A7}" sibTransId="{21CEEE87-9F8D-4F9B-95C8-7C33856419FD}"/>
    <dgm:cxn modelId="{0F57A36C-DE31-4F5D-B300-3064690C65E5}" srcId="{611C5397-DFDD-488B-BD18-20EF9F839E01}" destId="{26187D66-31BD-4B69-BE2D-7046FD735EDA}" srcOrd="2" destOrd="0" parTransId="{5B3B5F15-FC70-4F4D-A7E8-FF439C701361}" sibTransId="{A6B41E0D-89D6-49CB-90AB-F164D46A842E}"/>
    <dgm:cxn modelId="{2E8C7B6F-1502-4EE0-AD34-362C6A7907CF}" srcId="{611C5397-DFDD-488B-BD18-20EF9F839E01}" destId="{5021F213-E1C8-4CDC-9F77-258417C86FE8}" srcOrd="1" destOrd="0" parTransId="{A2B41265-FE3E-47E8-9B5B-1083282F9A1A}" sibTransId="{A32FF733-5BF5-4F96-AA2D-5E7F2874CA11}"/>
    <dgm:cxn modelId="{9937BF8E-BFD2-9B41-80DA-F6B80F18569B}" type="presOf" srcId="{611C5397-DFDD-488B-BD18-20EF9F839E01}" destId="{812631B8-C76D-EA47-ABB4-D50E2F582BCA}" srcOrd="0" destOrd="0" presId="urn:microsoft.com/office/officeart/2008/layout/LinedList"/>
    <dgm:cxn modelId="{4F77E293-24FB-9D4B-B896-BF464308BDB5}" type="presOf" srcId="{41C57DFB-A6CF-417C-8031-67EA28B54112}" destId="{90A5657F-083A-5D4A-A02E-8B60E695A0DE}" srcOrd="0" destOrd="0" presId="urn:microsoft.com/office/officeart/2008/layout/LinedList"/>
    <dgm:cxn modelId="{FDF758A3-F2B4-CD49-9C2A-2174913661E3}" type="presOf" srcId="{5021F213-E1C8-4CDC-9F77-258417C86FE8}" destId="{56994F27-A2FE-CA41-9BF0-89A2F4915A19}" srcOrd="0" destOrd="0" presId="urn:microsoft.com/office/officeart/2008/layout/LinedList"/>
    <dgm:cxn modelId="{AEF1BECA-A8B9-4E45-9518-FD07C5CC3177}" type="presOf" srcId="{04B0D737-80BD-4600-BA01-94A57820DE5E}" destId="{AB4DBCD9-77DD-6E4E-ADE1-19BB25C09959}" srcOrd="0" destOrd="0" presId="urn:microsoft.com/office/officeart/2008/layout/LinedList"/>
    <dgm:cxn modelId="{529809C5-A95C-DD41-BA2E-ADA774124B4E}" type="presParOf" srcId="{812631B8-C76D-EA47-ABB4-D50E2F582BCA}" destId="{55330CF9-4C11-1E46-AD8B-7398D08A3FBC}" srcOrd="0" destOrd="0" presId="urn:microsoft.com/office/officeart/2008/layout/LinedList"/>
    <dgm:cxn modelId="{B6CB8085-733F-CA45-ADE9-43F1CC92B113}" type="presParOf" srcId="{812631B8-C76D-EA47-ABB4-D50E2F582BCA}" destId="{E506AF7D-E680-0545-B8B2-A8C85AC83D35}" srcOrd="1" destOrd="0" presId="urn:microsoft.com/office/officeart/2008/layout/LinedList"/>
    <dgm:cxn modelId="{39B1677B-DF70-264A-8CBC-BE5043346575}" type="presParOf" srcId="{E506AF7D-E680-0545-B8B2-A8C85AC83D35}" destId="{219BA920-2AB6-4F46-B857-EC97B3EF882B}" srcOrd="0" destOrd="0" presId="urn:microsoft.com/office/officeart/2008/layout/LinedList"/>
    <dgm:cxn modelId="{38381FBB-CA4D-5C4C-8D37-79B86FBE8655}" type="presParOf" srcId="{E506AF7D-E680-0545-B8B2-A8C85AC83D35}" destId="{2E3F6E67-3638-E24A-952F-A89270E41C74}" srcOrd="1" destOrd="0" presId="urn:microsoft.com/office/officeart/2008/layout/LinedList"/>
    <dgm:cxn modelId="{6AA837B5-658D-464B-AF64-D66DEFDC593D}" type="presParOf" srcId="{812631B8-C76D-EA47-ABB4-D50E2F582BCA}" destId="{1404F93D-CD98-7341-B05D-918807AA6C20}" srcOrd="2" destOrd="0" presId="urn:microsoft.com/office/officeart/2008/layout/LinedList"/>
    <dgm:cxn modelId="{9795AF37-37DE-D14E-8931-3FAA5471F6AD}" type="presParOf" srcId="{812631B8-C76D-EA47-ABB4-D50E2F582BCA}" destId="{E7CDEF09-88F8-024B-9D87-DD26ABDB6347}" srcOrd="3" destOrd="0" presId="urn:microsoft.com/office/officeart/2008/layout/LinedList"/>
    <dgm:cxn modelId="{32996196-8169-BF44-8604-EFE6F7473AA6}" type="presParOf" srcId="{E7CDEF09-88F8-024B-9D87-DD26ABDB6347}" destId="{56994F27-A2FE-CA41-9BF0-89A2F4915A19}" srcOrd="0" destOrd="0" presId="urn:microsoft.com/office/officeart/2008/layout/LinedList"/>
    <dgm:cxn modelId="{B0624891-CBF7-E640-91AB-A4F93E0293BE}" type="presParOf" srcId="{E7CDEF09-88F8-024B-9D87-DD26ABDB6347}" destId="{FCAD86C8-2473-384E-9692-94A0D338DC80}" srcOrd="1" destOrd="0" presId="urn:microsoft.com/office/officeart/2008/layout/LinedList"/>
    <dgm:cxn modelId="{BB7B8764-485C-8F49-98C5-A89E8F1B154A}" type="presParOf" srcId="{812631B8-C76D-EA47-ABB4-D50E2F582BCA}" destId="{565D41BB-C4B5-E94B-979D-7B5F0BB31845}" srcOrd="4" destOrd="0" presId="urn:microsoft.com/office/officeart/2008/layout/LinedList"/>
    <dgm:cxn modelId="{4297FE8D-7D14-C34D-832E-8B49A593A263}" type="presParOf" srcId="{812631B8-C76D-EA47-ABB4-D50E2F582BCA}" destId="{653BC09C-FE17-8F47-8EFF-B3E61E23381F}" srcOrd="5" destOrd="0" presId="urn:microsoft.com/office/officeart/2008/layout/LinedList"/>
    <dgm:cxn modelId="{CE724505-3F1D-BA49-ADBC-2B5CCFB65B1B}" type="presParOf" srcId="{653BC09C-FE17-8F47-8EFF-B3E61E23381F}" destId="{C1AC2935-3206-0142-A865-F8F6F2BD51ED}" srcOrd="0" destOrd="0" presId="urn:microsoft.com/office/officeart/2008/layout/LinedList"/>
    <dgm:cxn modelId="{3E9B3E58-8A9F-BE49-815C-888FF2A54D4B}" type="presParOf" srcId="{653BC09C-FE17-8F47-8EFF-B3E61E23381F}" destId="{092BC9B0-8EB0-574A-BFDC-E65ED2694EE3}" srcOrd="1" destOrd="0" presId="urn:microsoft.com/office/officeart/2008/layout/LinedList"/>
    <dgm:cxn modelId="{5A29B2B3-98CB-5142-96C8-DCF4D9FF61C6}" type="presParOf" srcId="{812631B8-C76D-EA47-ABB4-D50E2F582BCA}" destId="{62E0A609-C06B-C24A-8CC4-31F56565312A}" srcOrd="6" destOrd="0" presId="urn:microsoft.com/office/officeart/2008/layout/LinedList"/>
    <dgm:cxn modelId="{9075F2DD-678F-DF4B-9138-49680907F2AB}" type="presParOf" srcId="{812631B8-C76D-EA47-ABB4-D50E2F582BCA}" destId="{7042349E-4644-3C41-8411-1DB8B251CA3A}" srcOrd="7" destOrd="0" presId="urn:microsoft.com/office/officeart/2008/layout/LinedList"/>
    <dgm:cxn modelId="{781D076C-4D77-CB4A-A12E-D1C21E8602AD}" type="presParOf" srcId="{7042349E-4644-3C41-8411-1DB8B251CA3A}" destId="{90A5657F-083A-5D4A-A02E-8B60E695A0DE}" srcOrd="0" destOrd="0" presId="urn:microsoft.com/office/officeart/2008/layout/LinedList"/>
    <dgm:cxn modelId="{4711FC51-F3AE-9047-9EC8-C9D9D4A18C28}" type="presParOf" srcId="{7042349E-4644-3C41-8411-1DB8B251CA3A}" destId="{C5272A67-B8E8-B449-9C0B-85A39BED7FDF}" srcOrd="1" destOrd="0" presId="urn:microsoft.com/office/officeart/2008/layout/LinedList"/>
    <dgm:cxn modelId="{CAD91649-3DBE-964B-AC6A-785710723AA8}" type="presParOf" srcId="{812631B8-C76D-EA47-ABB4-D50E2F582BCA}" destId="{C0693FDE-807A-E449-B81E-D71F21A0B93B}" srcOrd="8" destOrd="0" presId="urn:microsoft.com/office/officeart/2008/layout/LinedList"/>
    <dgm:cxn modelId="{71A1F1CB-0453-5D4D-9612-3C944BE13AF0}" type="presParOf" srcId="{812631B8-C76D-EA47-ABB4-D50E2F582BCA}" destId="{73CA5874-DDF5-CD4C-895D-8332178B298C}" srcOrd="9" destOrd="0" presId="urn:microsoft.com/office/officeart/2008/layout/LinedList"/>
    <dgm:cxn modelId="{B751A472-0099-354E-A042-292752BBE6E6}" type="presParOf" srcId="{73CA5874-DDF5-CD4C-895D-8332178B298C}" destId="{AB4DBCD9-77DD-6E4E-ADE1-19BB25C09959}" srcOrd="0" destOrd="0" presId="urn:microsoft.com/office/officeart/2008/layout/LinedList"/>
    <dgm:cxn modelId="{679E5FEF-E6B0-F645-868F-972EFE1426C4}" type="presParOf" srcId="{73CA5874-DDF5-CD4C-895D-8332178B298C}" destId="{EBEB9A91-ABE1-F840-A65A-BF883D6B45E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E9CF30-1C45-2946-9FCB-4062D1D7F8F8}" type="doc">
      <dgm:prSet loTypeId="urn:microsoft.com/office/officeart/2005/8/layout/vProcess5" loCatId="process" qsTypeId="urn:microsoft.com/office/officeart/2005/8/quickstyle/simple1" qsCatId="simple" csTypeId="urn:microsoft.com/office/officeart/2005/8/colors/accent0_3" csCatId="mainScheme" phldr="1"/>
      <dgm:spPr/>
    </dgm:pt>
    <dgm:pt modelId="{20F9A902-98BD-1B4D-8407-050A0ACA90C5}">
      <dgm:prSet phldrT="[Text]"/>
      <dgm:spPr/>
      <dgm:t>
        <a:bodyPr/>
        <a:lstStyle/>
        <a:p>
          <a:r>
            <a:rPr lang="en-US" dirty="0">
              <a:latin typeface="Didot" panose="02000503000000020003" pitchFamily="2" charset="-79"/>
              <a:cs typeface="Didot" panose="02000503000000020003" pitchFamily="2" charset="-79"/>
            </a:rPr>
            <a:t>Francis I: the </a:t>
          </a:r>
          <a:r>
            <a:rPr lang="en-US" i="1" dirty="0">
              <a:latin typeface="Didot" panose="02000503000000020003" pitchFamily="2" charset="-79"/>
              <a:cs typeface="Didot" panose="02000503000000020003" pitchFamily="2" charset="-79"/>
            </a:rPr>
            <a:t>entrée </a:t>
          </a:r>
          <a:r>
            <a:rPr lang="en-US" i="1" dirty="0" err="1">
              <a:latin typeface="Didot" panose="02000503000000020003" pitchFamily="2" charset="-79"/>
              <a:cs typeface="Didot" panose="02000503000000020003" pitchFamily="2" charset="-79"/>
            </a:rPr>
            <a:t>joyeuse</a:t>
          </a:r>
          <a:endParaRPr lang="en-US" i="1" dirty="0">
            <a:latin typeface="Didot" panose="02000503000000020003" pitchFamily="2" charset="-79"/>
            <a:cs typeface="Didot" panose="02000503000000020003" pitchFamily="2" charset="-79"/>
          </a:endParaRPr>
        </a:p>
      </dgm:t>
    </dgm:pt>
    <dgm:pt modelId="{AFF8E71F-2E19-2C4C-AD14-EF9EBCF73630}" type="parTrans" cxnId="{F7CCB2D0-8065-774E-A262-053061AF9E15}">
      <dgm:prSet/>
      <dgm:spPr/>
      <dgm:t>
        <a:bodyPr/>
        <a:lstStyle/>
        <a:p>
          <a:endParaRPr lang="en-US"/>
        </a:p>
      </dgm:t>
    </dgm:pt>
    <dgm:pt modelId="{8616039B-F6C8-D84F-B5C5-121C9514F4A4}" type="sibTrans" cxnId="{F7CCB2D0-8065-774E-A262-053061AF9E15}">
      <dgm:prSet/>
      <dgm:spPr/>
      <dgm:t>
        <a:bodyPr/>
        <a:lstStyle/>
        <a:p>
          <a:endParaRPr lang="en-US"/>
        </a:p>
      </dgm:t>
    </dgm:pt>
    <dgm:pt modelId="{E0A5297E-A352-4540-B667-29841255063F}">
      <dgm:prSet phldrT="[Text]"/>
      <dgm:spPr/>
      <dgm:t>
        <a:bodyPr/>
        <a:lstStyle/>
        <a:p>
          <a:r>
            <a:rPr lang="en-US" dirty="0">
              <a:latin typeface="Didot" panose="02000503000000020003" pitchFamily="2" charset="-79"/>
              <a:cs typeface="Didot" panose="02000503000000020003" pitchFamily="2" charset="-79"/>
            </a:rPr>
            <a:t>Catherine de Medici: the </a:t>
          </a:r>
          <a:r>
            <a:rPr lang="en-US" i="1" dirty="0">
              <a:latin typeface="Didot" panose="02000503000000020003" pitchFamily="2" charset="-79"/>
              <a:cs typeface="Didot" panose="02000503000000020003" pitchFamily="2" charset="-79"/>
            </a:rPr>
            <a:t>magnificence</a:t>
          </a:r>
          <a:endParaRPr lang="en-US" dirty="0">
            <a:latin typeface="Didot" panose="02000503000000020003" pitchFamily="2" charset="-79"/>
            <a:cs typeface="Didot" panose="02000503000000020003" pitchFamily="2" charset="-79"/>
          </a:endParaRPr>
        </a:p>
      </dgm:t>
    </dgm:pt>
    <dgm:pt modelId="{2B4F9995-8716-9644-BCA3-0638371B4670}" type="parTrans" cxnId="{CA0481D2-4920-F543-9828-CA8BAA874225}">
      <dgm:prSet/>
      <dgm:spPr/>
      <dgm:t>
        <a:bodyPr/>
        <a:lstStyle/>
        <a:p>
          <a:endParaRPr lang="en-US"/>
        </a:p>
      </dgm:t>
    </dgm:pt>
    <dgm:pt modelId="{93FAD6B5-FE23-C249-8B20-C4524EC716C1}" type="sibTrans" cxnId="{CA0481D2-4920-F543-9828-CA8BAA874225}">
      <dgm:prSet/>
      <dgm:spPr/>
      <dgm:t>
        <a:bodyPr/>
        <a:lstStyle/>
        <a:p>
          <a:endParaRPr lang="en-US"/>
        </a:p>
      </dgm:t>
    </dgm:pt>
    <dgm:pt modelId="{E2185CC1-6550-8D4C-A63E-4EC24277CFD1}">
      <dgm:prSet phldrT="[Text]"/>
      <dgm:spPr/>
      <dgm:t>
        <a:bodyPr/>
        <a:lstStyle/>
        <a:p>
          <a:r>
            <a:rPr lang="en-US" dirty="0">
              <a:latin typeface="Didot" panose="02000503000000020003" pitchFamily="2" charset="-79"/>
              <a:cs typeface="Didot" panose="02000503000000020003" pitchFamily="2" charset="-79"/>
            </a:rPr>
            <a:t>Louis XIV: the ambassadorial reception</a:t>
          </a:r>
        </a:p>
      </dgm:t>
    </dgm:pt>
    <dgm:pt modelId="{E7146BB7-C61D-124A-B1B0-D513DC2ED2D5}" type="parTrans" cxnId="{9E0A63B5-5E84-9F4B-ADCD-1C424FD6663D}">
      <dgm:prSet/>
      <dgm:spPr/>
      <dgm:t>
        <a:bodyPr/>
        <a:lstStyle/>
        <a:p>
          <a:endParaRPr lang="en-US"/>
        </a:p>
      </dgm:t>
    </dgm:pt>
    <dgm:pt modelId="{74B21441-6805-DC49-8956-064D58310F9A}" type="sibTrans" cxnId="{9E0A63B5-5E84-9F4B-ADCD-1C424FD6663D}">
      <dgm:prSet/>
      <dgm:spPr/>
      <dgm:t>
        <a:bodyPr/>
        <a:lstStyle/>
        <a:p>
          <a:endParaRPr lang="en-US"/>
        </a:p>
      </dgm:t>
    </dgm:pt>
    <dgm:pt modelId="{83201622-AF0D-C347-885A-D1361966AF99}" type="pres">
      <dgm:prSet presAssocID="{30E9CF30-1C45-2946-9FCB-4062D1D7F8F8}" presName="outerComposite" presStyleCnt="0">
        <dgm:presLayoutVars>
          <dgm:chMax val="5"/>
          <dgm:dir/>
          <dgm:resizeHandles val="exact"/>
        </dgm:presLayoutVars>
      </dgm:prSet>
      <dgm:spPr/>
    </dgm:pt>
    <dgm:pt modelId="{01FEF6DA-DD70-6F41-90D0-8C7665915D9C}" type="pres">
      <dgm:prSet presAssocID="{30E9CF30-1C45-2946-9FCB-4062D1D7F8F8}" presName="dummyMaxCanvas" presStyleCnt="0">
        <dgm:presLayoutVars/>
      </dgm:prSet>
      <dgm:spPr/>
    </dgm:pt>
    <dgm:pt modelId="{7D02FDEC-516D-8E4A-89A1-9A8764A77DA6}" type="pres">
      <dgm:prSet presAssocID="{30E9CF30-1C45-2946-9FCB-4062D1D7F8F8}" presName="ThreeNodes_1" presStyleLbl="node1" presStyleIdx="0" presStyleCnt="3">
        <dgm:presLayoutVars>
          <dgm:bulletEnabled val="1"/>
        </dgm:presLayoutVars>
      </dgm:prSet>
      <dgm:spPr/>
    </dgm:pt>
    <dgm:pt modelId="{DC1AF4AD-01D9-794C-B31B-F6E1F524C620}" type="pres">
      <dgm:prSet presAssocID="{30E9CF30-1C45-2946-9FCB-4062D1D7F8F8}" presName="ThreeNodes_2" presStyleLbl="node1" presStyleIdx="1" presStyleCnt="3">
        <dgm:presLayoutVars>
          <dgm:bulletEnabled val="1"/>
        </dgm:presLayoutVars>
      </dgm:prSet>
      <dgm:spPr/>
    </dgm:pt>
    <dgm:pt modelId="{27C2ACE5-36DA-FC44-8181-CCFE0C4ED5CA}" type="pres">
      <dgm:prSet presAssocID="{30E9CF30-1C45-2946-9FCB-4062D1D7F8F8}" presName="ThreeNodes_3" presStyleLbl="node1" presStyleIdx="2" presStyleCnt="3">
        <dgm:presLayoutVars>
          <dgm:bulletEnabled val="1"/>
        </dgm:presLayoutVars>
      </dgm:prSet>
      <dgm:spPr/>
    </dgm:pt>
    <dgm:pt modelId="{986F124C-D189-3045-888E-BA0505B0A828}" type="pres">
      <dgm:prSet presAssocID="{30E9CF30-1C45-2946-9FCB-4062D1D7F8F8}" presName="ThreeConn_1-2" presStyleLbl="fgAccFollowNode1" presStyleIdx="0" presStyleCnt="2">
        <dgm:presLayoutVars>
          <dgm:bulletEnabled val="1"/>
        </dgm:presLayoutVars>
      </dgm:prSet>
      <dgm:spPr/>
    </dgm:pt>
    <dgm:pt modelId="{8A00485A-A85A-A44D-8B1C-C78F5A6D41F6}" type="pres">
      <dgm:prSet presAssocID="{30E9CF30-1C45-2946-9FCB-4062D1D7F8F8}" presName="ThreeConn_2-3" presStyleLbl="fgAccFollowNode1" presStyleIdx="1" presStyleCnt="2">
        <dgm:presLayoutVars>
          <dgm:bulletEnabled val="1"/>
        </dgm:presLayoutVars>
      </dgm:prSet>
      <dgm:spPr/>
    </dgm:pt>
    <dgm:pt modelId="{D2522D1F-2752-3548-8C53-EDB2E00AD46E}" type="pres">
      <dgm:prSet presAssocID="{30E9CF30-1C45-2946-9FCB-4062D1D7F8F8}" presName="ThreeNodes_1_text" presStyleLbl="node1" presStyleIdx="2" presStyleCnt="3">
        <dgm:presLayoutVars>
          <dgm:bulletEnabled val="1"/>
        </dgm:presLayoutVars>
      </dgm:prSet>
      <dgm:spPr/>
    </dgm:pt>
    <dgm:pt modelId="{F1E299F8-0EB4-3846-AD6D-C2B45AC93CD5}" type="pres">
      <dgm:prSet presAssocID="{30E9CF30-1C45-2946-9FCB-4062D1D7F8F8}" presName="ThreeNodes_2_text" presStyleLbl="node1" presStyleIdx="2" presStyleCnt="3">
        <dgm:presLayoutVars>
          <dgm:bulletEnabled val="1"/>
        </dgm:presLayoutVars>
      </dgm:prSet>
      <dgm:spPr/>
    </dgm:pt>
    <dgm:pt modelId="{87B8366C-EBAF-8641-9816-46FA8D5B1169}" type="pres">
      <dgm:prSet presAssocID="{30E9CF30-1C45-2946-9FCB-4062D1D7F8F8}" presName="ThreeNodes_3_text" presStyleLbl="node1" presStyleIdx="2" presStyleCnt="3">
        <dgm:presLayoutVars>
          <dgm:bulletEnabled val="1"/>
        </dgm:presLayoutVars>
      </dgm:prSet>
      <dgm:spPr/>
    </dgm:pt>
  </dgm:ptLst>
  <dgm:cxnLst>
    <dgm:cxn modelId="{58439F00-34B2-C843-AFEE-AAE27ABCCC1D}" type="presOf" srcId="{93FAD6B5-FE23-C249-8B20-C4524EC716C1}" destId="{8A00485A-A85A-A44D-8B1C-C78F5A6D41F6}" srcOrd="0" destOrd="0" presId="urn:microsoft.com/office/officeart/2005/8/layout/vProcess5"/>
    <dgm:cxn modelId="{F6B7122C-2374-2F47-9791-CF2D950289FE}" type="presOf" srcId="{E0A5297E-A352-4540-B667-29841255063F}" destId="{F1E299F8-0EB4-3846-AD6D-C2B45AC93CD5}" srcOrd="1" destOrd="0" presId="urn:microsoft.com/office/officeart/2005/8/layout/vProcess5"/>
    <dgm:cxn modelId="{C1052249-A4BB-1841-8EBD-A1918A465454}" type="presOf" srcId="{8616039B-F6C8-D84F-B5C5-121C9514F4A4}" destId="{986F124C-D189-3045-888E-BA0505B0A828}" srcOrd="0" destOrd="0" presId="urn:microsoft.com/office/officeart/2005/8/layout/vProcess5"/>
    <dgm:cxn modelId="{252F9755-5A10-7E49-B840-2BB182C78AB8}" type="presOf" srcId="{30E9CF30-1C45-2946-9FCB-4062D1D7F8F8}" destId="{83201622-AF0D-C347-885A-D1361966AF99}" srcOrd="0" destOrd="0" presId="urn:microsoft.com/office/officeart/2005/8/layout/vProcess5"/>
    <dgm:cxn modelId="{955AF391-A0E1-9F49-9C39-81408F3728A4}" type="presOf" srcId="{20F9A902-98BD-1B4D-8407-050A0ACA90C5}" destId="{D2522D1F-2752-3548-8C53-EDB2E00AD46E}" srcOrd="1" destOrd="0" presId="urn:microsoft.com/office/officeart/2005/8/layout/vProcess5"/>
    <dgm:cxn modelId="{9D0415A1-D21D-A242-96DE-05C23059862F}" type="presOf" srcId="{E2185CC1-6550-8D4C-A63E-4EC24277CFD1}" destId="{27C2ACE5-36DA-FC44-8181-CCFE0C4ED5CA}" srcOrd="0" destOrd="0" presId="urn:microsoft.com/office/officeart/2005/8/layout/vProcess5"/>
    <dgm:cxn modelId="{7DA854B2-ABEE-7A43-8EF5-B3ECE505E9C9}" type="presOf" srcId="{20F9A902-98BD-1B4D-8407-050A0ACA90C5}" destId="{7D02FDEC-516D-8E4A-89A1-9A8764A77DA6}" srcOrd="0" destOrd="0" presId="urn:microsoft.com/office/officeart/2005/8/layout/vProcess5"/>
    <dgm:cxn modelId="{9E0A63B5-5E84-9F4B-ADCD-1C424FD6663D}" srcId="{30E9CF30-1C45-2946-9FCB-4062D1D7F8F8}" destId="{E2185CC1-6550-8D4C-A63E-4EC24277CFD1}" srcOrd="2" destOrd="0" parTransId="{E7146BB7-C61D-124A-B1B0-D513DC2ED2D5}" sibTransId="{74B21441-6805-DC49-8956-064D58310F9A}"/>
    <dgm:cxn modelId="{15273CBD-5E56-374A-95EC-BCD85B65EE9D}" type="presOf" srcId="{E0A5297E-A352-4540-B667-29841255063F}" destId="{DC1AF4AD-01D9-794C-B31B-F6E1F524C620}" srcOrd="0" destOrd="0" presId="urn:microsoft.com/office/officeart/2005/8/layout/vProcess5"/>
    <dgm:cxn modelId="{F7CCB2D0-8065-774E-A262-053061AF9E15}" srcId="{30E9CF30-1C45-2946-9FCB-4062D1D7F8F8}" destId="{20F9A902-98BD-1B4D-8407-050A0ACA90C5}" srcOrd="0" destOrd="0" parTransId="{AFF8E71F-2E19-2C4C-AD14-EF9EBCF73630}" sibTransId="{8616039B-F6C8-D84F-B5C5-121C9514F4A4}"/>
    <dgm:cxn modelId="{CA0481D2-4920-F543-9828-CA8BAA874225}" srcId="{30E9CF30-1C45-2946-9FCB-4062D1D7F8F8}" destId="{E0A5297E-A352-4540-B667-29841255063F}" srcOrd="1" destOrd="0" parTransId="{2B4F9995-8716-9644-BCA3-0638371B4670}" sibTransId="{93FAD6B5-FE23-C249-8B20-C4524EC716C1}"/>
    <dgm:cxn modelId="{DA4AAFDB-3AF7-0A45-B6E9-00A8D61937CA}" type="presOf" srcId="{E2185CC1-6550-8D4C-A63E-4EC24277CFD1}" destId="{87B8366C-EBAF-8641-9816-46FA8D5B1169}" srcOrd="1" destOrd="0" presId="urn:microsoft.com/office/officeart/2005/8/layout/vProcess5"/>
    <dgm:cxn modelId="{9D00CA31-5617-F744-9F56-F9D071B1788A}" type="presParOf" srcId="{83201622-AF0D-C347-885A-D1361966AF99}" destId="{01FEF6DA-DD70-6F41-90D0-8C7665915D9C}" srcOrd="0" destOrd="0" presId="urn:microsoft.com/office/officeart/2005/8/layout/vProcess5"/>
    <dgm:cxn modelId="{904223C1-130C-F445-B1BF-AEE7767438F3}" type="presParOf" srcId="{83201622-AF0D-C347-885A-D1361966AF99}" destId="{7D02FDEC-516D-8E4A-89A1-9A8764A77DA6}" srcOrd="1" destOrd="0" presId="urn:microsoft.com/office/officeart/2005/8/layout/vProcess5"/>
    <dgm:cxn modelId="{C2496FF6-A471-5146-8FCA-38F3A17B95E3}" type="presParOf" srcId="{83201622-AF0D-C347-885A-D1361966AF99}" destId="{DC1AF4AD-01D9-794C-B31B-F6E1F524C620}" srcOrd="2" destOrd="0" presId="urn:microsoft.com/office/officeart/2005/8/layout/vProcess5"/>
    <dgm:cxn modelId="{FEF7EB6F-2315-104D-9CFF-8EB83FB18371}" type="presParOf" srcId="{83201622-AF0D-C347-885A-D1361966AF99}" destId="{27C2ACE5-36DA-FC44-8181-CCFE0C4ED5CA}" srcOrd="3" destOrd="0" presId="urn:microsoft.com/office/officeart/2005/8/layout/vProcess5"/>
    <dgm:cxn modelId="{D5C21939-2D3F-6C40-ADD5-746C2C82EA4B}" type="presParOf" srcId="{83201622-AF0D-C347-885A-D1361966AF99}" destId="{986F124C-D189-3045-888E-BA0505B0A828}" srcOrd="4" destOrd="0" presId="urn:microsoft.com/office/officeart/2005/8/layout/vProcess5"/>
    <dgm:cxn modelId="{183BE267-7ECD-8547-A3DD-5708528BE690}" type="presParOf" srcId="{83201622-AF0D-C347-885A-D1361966AF99}" destId="{8A00485A-A85A-A44D-8B1C-C78F5A6D41F6}" srcOrd="5" destOrd="0" presId="urn:microsoft.com/office/officeart/2005/8/layout/vProcess5"/>
    <dgm:cxn modelId="{21D0324D-B0FE-F04F-A8E9-3F760DD497EB}" type="presParOf" srcId="{83201622-AF0D-C347-885A-D1361966AF99}" destId="{D2522D1F-2752-3548-8C53-EDB2E00AD46E}" srcOrd="6" destOrd="0" presId="urn:microsoft.com/office/officeart/2005/8/layout/vProcess5"/>
    <dgm:cxn modelId="{FA5826E2-5E29-EB47-B531-959825E3B47A}" type="presParOf" srcId="{83201622-AF0D-C347-885A-D1361966AF99}" destId="{F1E299F8-0EB4-3846-AD6D-C2B45AC93CD5}" srcOrd="7" destOrd="0" presId="urn:microsoft.com/office/officeart/2005/8/layout/vProcess5"/>
    <dgm:cxn modelId="{A5E5A402-1AA7-DB47-BA23-4F007E3A8DCE}" type="presParOf" srcId="{83201622-AF0D-C347-885A-D1361966AF99}" destId="{87B8366C-EBAF-8641-9816-46FA8D5B1169}"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D87807-6937-9042-8C4D-F6552492F69A}" type="doc">
      <dgm:prSet loTypeId="urn:microsoft.com/office/officeart/2005/8/layout/hierarchy1" loCatId="hierarchy" qsTypeId="urn:microsoft.com/office/officeart/2005/8/quickstyle/simple1" qsCatId="simple" csTypeId="urn:microsoft.com/office/officeart/2005/8/colors/accent1_2" csCatId="accent1" phldr="1"/>
      <dgm:spPr/>
    </dgm:pt>
    <dgm:pt modelId="{A006FD6F-B2BF-6F48-978F-0DE0A6D25B7D}">
      <dgm:prSet phldrT="[Text]"/>
      <dgm:spPr/>
      <dgm:t>
        <a:bodyPr/>
        <a:lstStyle/>
        <a:p>
          <a:r>
            <a:rPr lang="en-US" dirty="0">
              <a:latin typeface="Didot" panose="02000503000000020003" pitchFamily="2" charset="-79"/>
              <a:cs typeface="Didot" panose="02000503000000020003" pitchFamily="2" charset="-79"/>
            </a:rPr>
            <a:t>Inviting artists</a:t>
          </a:r>
        </a:p>
      </dgm:t>
    </dgm:pt>
    <dgm:pt modelId="{6B79FC7D-9F6D-ED40-A1C4-2E83A51EF6B3}" type="parTrans" cxnId="{EB9935CC-D815-C04C-8160-2DD4325F0CDF}">
      <dgm:prSet/>
      <dgm:spPr/>
      <dgm:t>
        <a:bodyPr/>
        <a:lstStyle/>
        <a:p>
          <a:endParaRPr lang="en-US"/>
        </a:p>
      </dgm:t>
    </dgm:pt>
    <dgm:pt modelId="{515E7AA5-2EDA-3F49-849E-D822CCB339ED}" type="sibTrans" cxnId="{EB9935CC-D815-C04C-8160-2DD4325F0CDF}">
      <dgm:prSet/>
      <dgm:spPr/>
      <dgm:t>
        <a:bodyPr/>
        <a:lstStyle/>
        <a:p>
          <a:endParaRPr lang="en-US"/>
        </a:p>
      </dgm:t>
    </dgm:pt>
    <dgm:pt modelId="{32079EAC-31A9-9B44-9FB6-A1902D25DA69}">
      <dgm:prSet phldrT="[Text]"/>
      <dgm:spPr/>
      <dgm:t>
        <a:bodyPr/>
        <a:lstStyle/>
        <a:p>
          <a:r>
            <a:rPr lang="en-US" dirty="0">
              <a:latin typeface="Didot" panose="02000503000000020003" pitchFamily="2" charset="-79"/>
              <a:cs typeface="Didot" panose="02000503000000020003" pitchFamily="2" charset="-79"/>
            </a:rPr>
            <a:t>Self portraits</a:t>
          </a:r>
        </a:p>
      </dgm:t>
    </dgm:pt>
    <dgm:pt modelId="{ABE19BAB-F6A5-9F47-AD7D-EDD76FD6E771}" type="parTrans" cxnId="{8A77BF0B-7862-E64C-8D5D-C92873287B86}">
      <dgm:prSet/>
      <dgm:spPr/>
      <dgm:t>
        <a:bodyPr/>
        <a:lstStyle/>
        <a:p>
          <a:endParaRPr lang="en-US"/>
        </a:p>
      </dgm:t>
    </dgm:pt>
    <dgm:pt modelId="{C90BB7EE-90AC-7E46-84BC-AE97719D6BE8}" type="sibTrans" cxnId="{8A77BF0B-7862-E64C-8D5D-C92873287B86}">
      <dgm:prSet/>
      <dgm:spPr/>
      <dgm:t>
        <a:bodyPr/>
        <a:lstStyle/>
        <a:p>
          <a:endParaRPr lang="en-US"/>
        </a:p>
      </dgm:t>
    </dgm:pt>
    <dgm:pt modelId="{4909712B-3770-9940-A9EA-200EC22088F0}">
      <dgm:prSet phldrT="[Text]"/>
      <dgm:spPr/>
      <dgm:t>
        <a:bodyPr/>
        <a:lstStyle/>
        <a:p>
          <a:r>
            <a:rPr lang="en-US" dirty="0">
              <a:latin typeface="Didot" panose="02000503000000020003" pitchFamily="2" charset="-79"/>
              <a:cs typeface="Didot" panose="02000503000000020003" pitchFamily="2" charset="-79"/>
            </a:rPr>
            <a:t>Furniture</a:t>
          </a:r>
        </a:p>
      </dgm:t>
    </dgm:pt>
    <dgm:pt modelId="{38054D9B-9C7C-A842-AE35-F8E75AAB3636}" type="parTrans" cxnId="{7B1EB8BD-2271-8D4D-8F17-8479F1A0798C}">
      <dgm:prSet/>
      <dgm:spPr/>
      <dgm:t>
        <a:bodyPr/>
        <a:lstStyle/>
        <a:p>
          <a:endParaRPr lang="en-US"/>
        </a:p>
      </dgm:t>
    </dgm:pt>
    <dgm:pt modelId="{571B91AF-1787-CD4D-A88E-DB59A961CA6D}" type="sibTrans" cxnId="{7B1EB8BD-2271-8D4D-8F17-8479F1A0798C}">
      <dgm:prSet/>
      <dgm:spPr/>
      <dgm:t>
        <a:bodyPr/>
        <a:lstStyle/>
        <a:p>
          <a:endParaRPr lang="en-US"/>
        </a:p>
      </dgm:t>
    </dgm:pt>
    <dgm:pt modelId="{C7EC0748-302A-094B-9438-499B8AB1ACCF}" type="pres">
      <dgm:prSet presAssocID="{99D87807-6937-9042-8C4D-F6552492F69A}" presName="hierChild1" presStyleCnt="0">
        <dgm:presLayoutVars>
          <dgm:chPref val="1"/>
          <dgm:dir/>
          <dgm:animOne val="branch"/>
          <dgm:animLvl val="lvl"/>
          <dgm:resizeHandles/>
        </dgm:presLayoutVars>
      </dgm:prSet>
      <dgm:spPr/>
    </dgm:pt>
    <dgm:pt modelId="{44E78302-A2F6-5848-BD25-2861405CC42F}" type="pres">
      <dgm:prSet presAssocID="{A006FD6F-B2BF-6F48-978F-0DE0A6D25B7D}" presName="hierRoot1" presStyleCnt="0"/>
      <dgm:spPr/>
    </dgm:pt>
    <dgm:pt modelId="{317B3A32-6D66-3341-8E4C-E263552BC536}" type="pres">
      <dgm:prSet presAssocID="{A006FD6F-B2BF-6F48-978F-0DE0A6D25B7D}" presName="composite" presStyleCnt="0"/>
      <dgm:spPr/>
    </dgm:pt>
    <dgm:pt modelId="{8351480E-347A-A243-9CBA-97B4474295B3}" type="pres">
      <dgm:prSet presAssocID="{A006FD6F-B2BF-6F48-978F-0DE0A6D25B7D}" presName="background" presStyleLbl="node0" presStyleIdx="0" presStyleCnt="3"/>
      <dgm:spPr/>
    </dgm:pt>
    <dgm:pt modelId="{2EC31D1D-F202-E648-BB7B-C0184FDB7895}" type="pres">
      <dgm:prSet presAssocID="{A006FD6F-B2BF-6F48-978F-0DE0A6D25B7D}" presName="text" presStyleLbl="fgAcc0" presStyleIdx="0" presStyleCnt="3">
        <dgm:presLayoutVars>
          <dgm:chPref val="3"/>
        </dgm:presLayoutVars>
      </dgm:prSet>
      <dgm:spPr/>
    </dgm:pt>
    <dgm:pt modelId="{0AF58945-7524-6345-B939-04677A4A2815}" type="pres">
      <dgm:prSet presAssocID="{A006FD6F-B2BF-6F48-978F-0DE0A6D25B7D}" presName="hierChild2" presStyleCnt="0"/>
      <dgm:spPr/>
    </dgm:pt>
    <dgm:pt modelId="{6873FF43-BD8B-E441-AE00-C360A271636C}" type="pres">
      <dgm:prSet presAssocID="{32079EAC-31A9-9B44-9FB6-A1902D25DA69}" presName="hierRoot1" presStyleCnt="0"/>
      <dgm:spPr/>
    </dgm:pt>
    <dgm:pt modelId="{E4E1A994-2363-1D47-8EA7-A09093E1B343}" type="pres">
      <dgm:prSet presAssocID="{32079EAC-31A9-9B44-9FB6-A1902D25DA69}" presName="composite" presStyleCnt="0"/>
      <dgm:spPr/>
    </dgm:pt>
    <dgm:pt modelId="{BFE0ED1C-4865-0741-B1B7-A05C4E7E3532}" type="pres">
      <dgm:prSet presAssocID="{32079EAC-31A9-9B44-9FB6-A1902D25DA69}" presName="background" presStyleLbl="node0" presStyleIdx="1" presStyleCnt="3"/>
      <dgm:spPr/>
    </dgm:pt>
    <dgm:pt modelId="{F7452B2C-6323-CA4A-BA5D-BCE120B9BFEB}" type="pres">
      <dgm:prSet presAssocID="{32079EAC-31A9-9B44-9FB6-A1902D25DA69}" presName="text" presStyleLbl="fgAcc0" presStyleIdx="1" presStyleCnt="3">
        <dgm:presLayoutVars>
          <dgm:chPref val="3"/>
        </dgm:presLayoutVars>
      </dgm:prSet>
      <dgm:spPr/>
    </dgm:pt>
    <dgm:pt modelId="{D6F527F5-61FF-9942-AA42-2CE5E4DFF050}" type="pres">
      <dgm:prSet presAssocID="{32079EAC-31A9-9B44-9FB6-A1902D25DA69}" presName="hierChild2" presStyleCnt="0"/>
      <dgm:spPr/>
    </dgm:pt>
    <dgm:pt modelId="{01BD401E-585A-7846-9E19-8FEB32A2F49E}" type="pres">
      <dgm:prSet presAssocID="{4909712B-3770-9940-A9EA-200EC22088F0}" presName="hierRoot1" presStyleCnt="0"/>
      <dgm:spPr/>
    </dgm:pt>
    <dgm:pt modelId="{53AF2EFF-D834-5C4D-BADA-526D27F3ACD8}" type="pres">
      <dgm:prSet presAssocID="{4909712B-3770-9940-A9EA-200EC22088F0}" presName="composite" presStyleCnt="0"/>
      <dgm:spPr/>
    </dgm:pt>
    <dgm:pt modelId="{AB54B27F-2EFC-8A4B-8628-02DC7A8494C2}" type="pres">
      <dgm:prSet presAssocID="{4909712B-3770-9940-A9EA-200EC22088F0}" presName="background" presStyleLbl="node0" presStyleIdx="2" presStyleCnt="3"/>
      <dgm:spPr/>
    </dgm:pt>
    <dgm:pt modelId="{B36598FB-8430-494E-936C-B3D8E555EB8D}" type="pres">
      <dgm:prSet presAssocID="{4909712B-3770-9940-A9EA-200EC22088F0}" presName="text" presStyleLbl="fgAcc0" presStyleIdx="2" presStyleCnt="3">
        <dgm:presLayoutVars>
          <dgm:chPref val="3"/>
        </dgm:presLayoutVars>
      </dgm:prSet>
      <dgm:spPr/>
    </dgm:pt>
    <dgm:pt modelId="{3A6F3936-291B-0545-BEAB-001EC86F502D}" type="pres">
      <dgm:prSet presAssocID="{4909712B-3770-9940-A9EA-200EC22088F0}" presName="hierChild2" presStyleCnt="0"/>
      <dgm:spPr/>
    </dgm:pt>
  </dgm:ptLst>
  <dgm:cxnLst>
    <dgm:cxn modelId="{E693AC0B-7107-B941-A8D7-0743A21477C0}" type="presOf" srcId="{4909712B-3770-9940-A9EA-200EC22088F0}" destId="{B36598FB-8430-494E-936C-B3D8E555EB8D}" srcOrd="0" destOrd="0" presId="urn:microsoft.com/office/officeart/2005/8/layout/hierarchy1"/>
    <dgm:cxn modelId="{8A77BF0B-7862-E64C-8D5D-C92873287B86}" srcId="{99D87807-6937-9042-8C4D-F6552492F69A}" destId="{32079EAC-31A9-9B44-9FB6-A1902D25DA69}" srcOrd="1" destOrd="0" parTransId="{ABE19BAB-F6A5-9F47-AD7D-EDD76FD6E771}" sibTransId="{C90BB7EE-90AC-7E46-84BC-AE97719D6BE8}"/>
    <dgm:cxn modelId="{4521423B-EB3F-5443-8DA5-CC4410120EC6}" type="presOf" srcId="{99D87807-6937-9042-8C4D-F6552492F69A}" destId="{C7EC0748-302A-094B-9438-499B8AB1ACCF}" srcOrd="0" destOrd="0" presId="urn:microsoft.com/office/officeart/2005/8/layout/hierarchy1"/>
    <dgm:cxn modelId="{7B1EB8BD-2271-8D4D-8F17-8479F1A0798C}" srcId="{99D87807-6937-9042-8C4D-F6552492F69A}" destId="{4909712B-3770-9940-A9EA-200EC22088F0}" srcOrd="2" destOrd="0" parTransId="{38054D9B-9C7C-A842-AE35-F8E75AAB3636}" sibTransId="{571B91AF-1787-CD4D-A88E-DB59A961CA6D}"/>
    <dgm:cxn modelId="{EB9935CC-D815-C04C-8160-2DD4325F0CDF}" srcId="{99D87807-6937-9042-8C4D-F6552492F69A}" destId="{A006FD6F-B2BF-6F48-978F-0DE0A6D25B7D}" srcOrd="0" destOrd="0" parTransId="{6B79FC7D-9F6D-ED40-A1C4-2E83A51EF6B3}" sibTransId="{515E7AA5-2EDA-3F49-849E-D822CCB339ED}"/>
    <dgm:cxn modelId="{26D057D6-7E6D-BC4D-8936-46FA70B2207B}" type="presOf" srcId="{A006FD6F-B2BF-6F48-978F-0DE0A6D25B7D}" destId="{2EC31D1D-F202-E648-BB7B-C0184FDB7895}" srcOrd="0" destOrd="0" presId="urn:microsoft.com/office/officeart/2005/8/layout/hierarchy1"/>
    <dgm:cxn modelId="{828FBBE7-EDC1-1746-BCAB-4EDA359D600B}" type="presOf" srcId="{32079EAC-31A9-9B44-9FB6-A1902D25DA69}" destId="{F7452B2C-6323-CA4A-BA5D-BCE120B9BFEB}" srcOrd="0" destOrd="0" presId="urn:microsoft.com/office/officeart/2005/8/layout/hierarchy1"/>
    <dgm:cxn modelId="{4FDE5144-B0F5-664B-BBEE-4011D733436D}" type="presParOf" srcId="{C7EC0748-302A-094B-9438-499B8AB1ACCF}" destId="{44E78302-A2F6-5848-BD25-2861405CC42F}" srcOrd="0" destOrd="0" presId="urn:microsoft.com/office/officeart/2005/8/layout/hierarchy1"/>
    <dgm:cxn modelId="{AC456F39-62D0-7740-A8BE-FB14FF47FB8F}" type="presParOf" srcId="{44E78302-A2F6-5848-BD25-2861405CC42F}" destId="{317B3A32-6D66-3341-8E4C-E263552BC536}" srcOrd="0" destOrd="0" presId="urn:microsoft.com/office/officeart/2005/8/layout/hierarchy1"/>
    <dgm:cxn modelId="{2DF07E5E-D008-8F49-B089-080F37570AA8}" type="presParOf" srcId="{317B3A32-6D66-3341-8E4C-E263552BC536}" destId="{8351480E-347A-A243-9CBA-97B4474295B3}" srcOrd="0" destOrd="0" presId="urn:microsoft.com/office/officeart/2005/8/layout/hierarchy1"/>
    <dgm:cxn modelId="{2F2D554F-B704-D047-9B21-7642CA88ABF3}" type="presParOf" srcId="{317B3A32-6D66-3341-8E4C-E263552BC536}" destId="{2EC31D1D-F202-E648-BB7B-C0184FDB7895}" srcOrd="1" destOrd="0" presId="urn:microsoft.com/office/officeart/2005/8/layout/hierarchy1"/>
    <dgm:cxn modelId="{B96644CD-710E-714E-B3D3-53BF70CBD28C}" type="presParOf" srcId="{44E78302-A2F6-5848-BD25-2861405CC42F}" destId="{0AF58945-7524-6345-B939-04677A4A2815}" srcOrd="1" destOrd="0" presId="urn:microsoft.com/office/officeart/2005/8/layout/hierarchy1"/>
    <dgm:cxn modelId="{1663EFF0-F433-F442-87C0-387314D965B4}" type="presParOf" srcId="{C7EC0748-302A-094B-9438-499B8AB1ACCF}" destId="{6873FF43-BD8B-E441-AE00-C360A271636C}" srcOrd="1" destOrd="0" presId="urn:microsoft.com/office/officeart/2005/8/layout/hierarchy1"/>
    <dgm:cxn modelId="{84B43FEE-D264-B648-9124-35C4E2770E33}" type="presParOf" srcId="{6873FF43-BD8B-E441-AE00-C360A271636C}" destId="{E4E1A994-2363-1D47-8EA7-A09093E1B343}" srcOrd="0" destOrd="0" presId="urn:microsoft.com/office/officeart/2005/8/layout/hierarchy1"/>
    <dgm:cxn modelId="{8049A83F-3468-8742-BD43-45DA729638E2}" type="presParOf" srcId="{E4E1A994-2363-1D47-8EA7-A09093E1B343}" destId="{BFE0ED1C-4865-0741-B1B7-A05C4E7E3532}" srcOrd="0" destOrd="0" presId="urn:microsoft.com/office/officeart/2005/8/layout/hierarchy1"/>
    <dgm:cxn modelId="{359E5FC0-9C13-4249-B1F5-C519E9C87B9D}" type="presParOf" srcId="{E4E1A994-2363-1D47-8EA7-A09093E1B343}" destId="{F7452B2C-6323-CA4A-BA5D-BCE120B9BFEB}" srcOrd="1" destOrd="0" presId="urn:microsoft.com/office/officeart/2005/8/layout/hierarchy1"/>
    <dgm:cxn modelId="{D87702DE-18F5-3F44-815E-860CBF10C70B}" type="presParOf" srcId="{6873FF43-BD8B-E441-AE00-C360A271636C}" destId="{D6F527F5-61FF-9942-AA42-2CE5E4DFF050}" srcOrd="1" destOrd="0" presId="urn:microsoft.com/office/officeart/2005/8/layout/hierarchy1"/>
    <dgm:cxn modelId="{199AAB6D-CB01-E442-B7AE-9FAA8EF157ED}" type="presParOf" srcId="{C7EC0748-302A-094B-9438-499B8AB1ACCF}" destId="{01BD401E-585A-7846-9E19-8FEB32A2F49E}" srcOrd="2" destOrd="0" presId="urn:microsoft.com/office/officeart/2005/8/layout/hierarchy1"/>
    <dgm:cxn modelId="{D3C0286E-0A61-7F46-B183-15E39344E8EF}" type="presParOf" srcId="{01BD401E-585A-7846-9E19-8FEB32A2F49E}" destId="{53AF2EFF-D834-5C4D-BADA-526D27F3ACD8}" srcOrd="0" destOrd="0" presId="urn:microsoft.com/office/officeart/2005/8/layout/hierarchy1"/>
    <dgm:cxn modelId="{9D21F2FA-5129-514B-94A9-22ACAF09E98C}" type="presParOf" srcId="{53AF2EFF-D834-5C4D-BADA-526D27F3ACD8}" destId="{AB54B27F-2EFC-8A4B-8628-02DC7A8494C2}" srcOrd="0" destOrd="0" presId="urn:microsoft.com/office/officeart/2005/8/layout/hierarchy1"/>
    <dgm:cxn modelId="{FA17AF52-33AF-9245-A7E8-A6A092BB0115}" type="presParOf" srcId="{53AF2EFF-D834-5C4D-BADA-526D27F3ACD8}" destId="{B36598FB-8430-494E-936C-B3D8E555EB8D}" srcOrd="1" destOrd="0" presId="urn:microsoft.com/office/officeart/2005/8/layout/hierarchy1"/>
    <dgm:cxn modelId="{F604B12E-F754-9F44-A798-128C860BEB4C}" type="presParOf" srcId="{01BD401E-585A-7846-9E19-8FEB32A2F49E}" destId="{3A6F3936-291B-0545-BEAB-001EC86F502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330CF9-4C11-1E46-AD8B-7398D08A3FBC}">
      <dsp:nvSpPr>
        <dsp:cNvPr id="0" name=""/>
        <dsp:cNvSpPr/>
      </dsp:nvSpPr>
      <dsp:spPr>
        <a:xfrm>
          <a:off x="0" y="670"/>
          <a:ext cx="580323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9BA920-2AB6-4F46-B857-EC97B3EF882B}">
      <dsp:nvSpPr>
        <dsp:cNvPr id="0" name=""/>
        <dsp:cNvSpPr/>
      </dsp:nvSpPr>
      <dsp:spPr>
        <a:xfrm>
          <a:off x="0" y="670"/>
          <a:ext cx="5803231" cy="109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latin typeface="Didot" panose="02000503000000020003" pitchFamily="2" charset="-79"/>
              <a:cs typeface="Didot" panose="02000503000000020003" pitchFamily="2" charset="-79"/>
            </a:rPr>
            <a:t>Introduction</a:t>
          </a:r>
        </a:p>
      </dsp:txBody>
      <dsp:txXfrm>
        <a:off x="0" y="670"/>
        <a:ext cx="5803231" cy="1098728"/>
      </dsp:txXfrm>
    </dsp:sp>
    <dsp:sp modelId="{1404F93D-CD98-7341-B05D-918807AA6C20}">
      <dsp:nvSpPr>
        <dsp:cNvPr id="0" name=""/>
        <dsp:cNvSpPr/>
      </dsp:nvSpPr>
      <dsp:spPr>
        <a:xfrm>
          <a:off x="0" y="1099399"/>
          <a:ext cx="5803231" cy="0"/>
        </a:xfrm>
        <a:prstGeom prst="line">
          <a:avLst/>
        </a:prstGeom>
        <a:solidFill>
          <a:schemeClr val="accent2">
            <a:hueOff val="-373730"/>
            <a:satOff val="-105"/>
            <a:lumOff val="1765"/>
            <a:alphaOff val="0"/>
          </a:schemeClr>
        </a:solidFill>
        <a:ln w="12700" cap="flat" cmpd="sng" algn="ctr">
          <a:solidFill>
            <a:schemeClr val="accent2">
              <a:hueOff val="-373730"/>
              <a:satOff val="-105"/>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994F27-A2FE-CA41-9BF0-89A2F4915A19}">
      <dsp:nvSpPr>
        <dsp:cNvPr id="0" name=""/>
        <dsp:cNvSpPr/>
      </dsp:nvSpPr>
      <dsp:spPr>
        <a:xfrm>
          <a:off x="0" y="1099399"/>
          <a:ext cx="5803231" cy="109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latin typeface="Didot" panose="02000503000000020003" pitchFamily="2" charset="-79"/>
              <a:cs typeface="Didot" panose="02000503000000020003" pitchFamily="2" charset="-79"/>
            </a:rPr>
            <a:t>Chapter I: Gastronomy</a:t>
          </a:r>
        </a:p>
      </dsp:txBody>
      <dsp:txXfrm>
        <a:off x="0" y="1099399"/>
        <a:ext cx="5803231" cy="1098728"/>
      </dsp:txXfrm>
    </dsp:sp>
    <dsp:sp modelId="{565D41BB-C4B5-E94B-979D-7B5F0BB31845}">
      <dsp:nvSpPr>
        <dsp:cNvPr id="0" name=""/>
        <dsp:cNvSpPr/>
      </dsp:nvSpPr>
      <dsp:spPr>
        <a:xfrm>
          <a:off x="0" y="2198127"/>
          <a:ext cx="5803231" cy="0"/>
        </a:xfrm>
        <a:prstGeom prst="line">
          <a:avLst/>
        </a:prstGeom>
        <a:solidFill>
          <a:schemeClr val="accent2">
            <a:hueOff val="-747459"/>
            <a:satOff val="-209"/>
            <a:lumOff val="3529"/>
            <a:alphaOff val="0"/>
          </a:schemeClr>
        </a:solidFill>
        <a:ln w="12700" cap="flat" cmpd="sng" algn="ctr">
          <a:solidFill>
            <a:schemeClr val="accent2">
              <a:hueOff val="-747459"/>
              <a:satOff val="-209"/>
              <a:lumOff val="35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AC2935-3206-0142-A865-F8F6F2BD51ED}">
      <dsp:nvSpPr>
        <dsp:cNvPr id="0" name=""/>
        <dsp:cNvSpPr/>
      </dsp:nvSpPr>
      <dsp:spPr>
        <a:xfrm>
          <a:off x="0" y="2198127"/>
          <a:ext cx="5803231" cy="109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latin typeface="Didot" panose="02000503000000020003" pitchFamily="2" charset="-79"/>
              <a:cs typeface="Didot" panose="02000503000000020003" pitchFamily="2" charset="-79"/>
            </a:rPr>
            <a:t>Chapter II: Visual Arts</a:t>
          </a:r>
        </a:p>
      </dsp:txBody>
      <dsp:txXfrm>
        <a:off x="0" y="2198127"/>
        <a:ext cx="5803231" cy="1098728"/>
      </dsp:txXfrm>
    </dsp:sp>
    <dsp:sp modelId="{62E0A609-C06B-C24A-8CC4-31F56565312A}">
      <dsp:nvSpPr>
        <dsp:cNvPr id="0" name=""/>
        <dsp:cNvSpPr/>
      </dsp:nvSpPr>
      <dsp:spPr>
        <a:xfrm>
          <a:off x="0" y="3296855"/>
          <a:ext cx="5803231" cy="0"/>
        </a:xfrm>
        <a:prstGeom prst="line">
          <a:avLst/>
        </a:prstGeom>
        <a:solidFill>
          <a:schemeClr val="accent2">
            <a:hueOff val="-1121189"/>
            <a:satOff val="-314"/>
            <a:lumOff val="5294"/>
            <a:alphaOff val="0"/>
          </a:schemeClr>
        </a:solidFill>
        <a:ln w="12700" cap="flat" cmpd="sng" algn="ctr">
          <a:solidFill>
            <a:schemeClr val="accent2">
              <a:hueOff val="-1121189"/>
              <a:satOff val="-314"/>
              <a:lumOff val="5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A5657F-083A-5D4A-A02E-8B60E695A0DE}">
      <dsp:nvSpPr>
        <dsp:cNvPr id="0" name=""/>
        <dsp:cNvSpPr/>
      </dsp:nvSpPr>
      <dsp:spPr>
        <a:xfrm>
          <a:off x="0" y="3296855"/>
          <a:ext cx="5803231" cy="109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latin typeface="Didot" panose="02000503000000020003" pitchFamily="2" charset="-79"/>
              <a:cs typeface="Didot" panose="02000503000000020003" pitchFamily="2" charset="-79"/>
            </a:rPr>
            <a:t>Chapter III: Architecture</a:t>
          </a:r>
        </a:p>
      </dsp:txBody>
      <dsp:txXfrm>
        <a:off x="0" y="3296855"/>
        <a:ext cx="5803231" cy="1098728"/>
      </dsp:txXfrm>
    </dsp:sp>
    <dsp:sp modelId="{C0693FDE-807A-E449-B81E-D71F21A0B93B}">
      <dsp:nvSpPr>
        <dsp:cNvPr id="0" name=""/>
        <dsp:cNvSpPr/>
      </dsp:nvSpPr>
      <dsp:spPr>
        <a:xfrm>
          <a:off x="0" y="4395583"/>
          <a:ext cx="5803231" cy="0"/>
        </a:xfrm>
        <a:prstGeom prst="line">
          <a:avLst/>
        </a:prstGeom>
        <a:solidFill>
          <a:schemeClr val="accent2">
            <a:hueOff val="-1494919"/>
            <a:satOff val="-418"/>
            <a:lumOff val="7058"/>
            <a:alphaOff val="0"/>
          </a:schemeClr>
        </a:solidFill>
        <a:ln w="12700" cap="flat" cmpd="sng" algn="ctr">
          <a:solidFill>
            <a:schemeClr val="accent2">
              <a:hueOff val="-1494919"/>
              <a:satOff val="-418"/>
              <a:lumOff val="70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4DBCD9-77DD-6E4E-ADE1-19BB25C09959}">
      <dsp:nvSpPr>
        <dsp:cNvPr id="0" name=""/>
        <dsp:cNvSpPr/>
      </dsp:nvSpPr>
      <dsp:spPr>
        <a:xfrm>
          <a:off x="0" y="4395583"/>
          <a:ext cx="5803231" cy="109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latin typeface="Didot" panose="02000503000000020003" pitchFamily="2" charset="-79"/>
              <a:cs typeface="Didot" panose="02000503000000020003" pitchFamily="2" charset="-79"/>
            </a:rPr>
            <a:t>Conclusion</a:t>
          </a:r>
        </a:p>
      </dsp:txBody>
      <dsp:txXfrm>
        <a:off x="0" y="4395583"/>
        <a:ext cx="5803231" cy="10987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2FDEC-516D-8E4A-89A1-9A8764A77DA6}">
      <dsp:nvSpPr>
        <dsp:cNvPr id="0" name=""/>
        <dsp:cNvSpPr/>
      </dsp:nvSpPr>
      <dsp:spPr>
        <a:xfrm>
          <a:off x="0" y="0"/>
          <a:ext cx="8938260" cy="12482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Didot" panose="02000503000000020003" pitchFamily="2" charset="-79"/>
              <a:cs typeface="Didot" panose="02000503000000020003" pitchFamily="2" charset="-79"/>
            </a:rPr>
            <a:t>Francis I: the </a:t>
          </a:r>
          <a:r>
            <a:rPr lang="en-US" sz="3200" i="1" kern="1200" dirty="0">
              <a:latin typeface="Didot" panose="02000503000000020003" pitchFamily="2" charset="-79"/>
              <a:cs typeface="Didot" panose="02000503000000020003" pitchFamily="2" charset="-79"/>
            </a:rPr>
            <a:t>entrée </a:t>
          </a:r>
          <a:r>
            <a:rPr lang="en-US" sz="3200" i="1" kern="1200" dirty="0" err="1">
              <a:latin typeface="Didot" panose="02000503000000020003" pitchFamily="2" charset="-79"/>
              <a:cs typeface="Didot" panose="02000503000000020003" pitchFamily="2" charset="-79"/>
            </a:rPr>
            <a:t>joyeuse</a:t>
          </a:r>
          <a:endParaRPr lang="en-US" sz="3200" i="1" kern="1200" dirty="0">
            <a:latin typeface="Didot" panose="02000503000000020003" pitchFamily="2" charset="-79"/>
            <a:cs typeface="Didot" panose="02000503000000020003" pitchFamily="2" charset="-79"/>
          </a:endParaRPr>
        </a:p>
      </dsp:txBody>
      <dsp:txXfrm>
        <a:off x="36560" y="36560"/>
        <a:ext cx="7591299" cy="1175131"/>
      </dsp:txXfrm>
    </dsp:sp>
    <dsp:sp modelId="{DC1AF4AD-01D9-794C-B31B-F6E1F524C620}">
      <dsp:nvSpPr>
        <dsp:cNvPr id="0" name=""/>
        <dsp:cNvSpPr/>
      </dsp:nvSpPr>
      <dsp:spPr>
        <a:xfrm>
          <a:off x="788669" y="1456292"/>
          <a:ext cx="8938260" cy="12482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Didot" panose="02000503000000020003" pitchFamily="2" charset="-79"/>
              <a:cs typeface="Didot" panose="02000503000000020003" pitchFamily="2" charset="-79"/>
            </a:rPr>
            <a:t>Catherine de Medici: the </a:t>
          </a:r>
          <a:r>
            <a:rPr lang="en-US" sz="3200" i="1" kern="1200" dirty="0">
              <a:latin typeface="Didot" panose="02000503000000020003" pitchFamily="2" charset="-79"/>
              <a:cs typeface="Didot" panose="02000503000000020003" pitchFamily="2" charset="-79"/>
            </a:rPr>
            <a:t>magnificence</a:t>
          </a:r>
          <a:endParaRPr lang="en-US" sz="3200" kern="1200" dirty="0">
            <a:latin typeface="Didot" panose="02000503000000020003" pitchFamily="2" charset="-79"/>
            <a:cs typeface="Didot" panose="02000503000000020003" pitchFamily="2" charset="-79"/>
          </a:endParaRPr>
        </a:p>
      </dsp:txBody>
      <dsp:txXfrm>
        <a:off x="825229" y="1492852"/>
        <a:ext cx="7265106" cy="1175131"/>
      </dsp:txXfrm>
    </dsp:sp>
    <dsp:sp modelId="{27C2ACE5-36DA-FC44-8181-CCFE0C4ED5CA}">
      <dsp:nvSpPr>
        <dsp:cNvPr id="0" name=""/>
        <dsp:cNvSpPr/>
      </dsp:nvSpPr>
      <dsp:spPr>
        <a:xfrm>
          <a:off x="1577339" y="2912585"/>
          <a:ext cx="8938260" cy="12482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Didot" panose="02000503000000020003" pitchFamily="2" charset="-79"/>
              <a:cs typeface="Didot" panose="02000503000000020003" pitchFamily="2" charset="-79"/>
            </a:rPr>
            <a:t>Louis XIV: the ambassadorial reception</a:t>
          </a:r>
        </a:p>
      </dsp:txBody>
      <dsp:txXfrm>
        <a:off x="1613899" y="2949145"/>
        <a:ext cx="7265106" cy="1175131"/>
      </dsp:txXfrm>
    </dsp:sp>
    <dsp:sp modelId="{986F124C-D189-3045-888E-BA0505B0A828}">
      <dsp:nvSpPr>
        <dsp:cNvPr id="0" name=""/>
        <dsp:cNvSpPr/>
      </dsp:nvSpPr>
      <dsp:spPr>
        <a:xfrm>
          <a:off x="8126896" y="946590"/>
          <a:ext cx="811363" cy="811363"/>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309453" y="946590"/>
        <a:ext cx="446249" cy="610551"/>
      </dsp:txXfrm>
    </dsp:sp>
    <dsp:sp modelId="{8A00485A-A85A-A44D-8B1C-C78F5A6D41F6}">
      <dsp:nvSpPr>
        <dsp:cNvPr id="0" name=""/>
        <dsp:cNvSpPr/>
      </dsp:nvSpPr>
      <dsp:spPr>
        <a:xfrm>
          <a:off x="8915566" y="2394561"/>
          <a:ext cx="811363" cy="811363"/>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98123" y="2394561"/>
        <a:ext cx="446249" cy="6105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1480E-347A-A243-9CBA-97B4474295B3}">
      <dsp:nvSpPr>
        <dsp:cNvPr id="0" name=""/>
        <dsp:cNvSpPr/>
      </dsp:nvSpPr>
      <dsp:spPr>
        <a:xfrm>
          <a:off x="0" y="98531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C31D1D-F202-E648-BB7B-C0184FDB7895}">
      <dsp:nvSpPr>
        <dsp:cNvPr id="0" name=""/>
        <dsp:cNvSpPr/>
      </dsp:nvSpPr>
      <dsp:spPr>
        <a:xfrm>
          <a:off x="328612" y="129749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Didot" panose="02000503000000020003" pitchFamily="2" charset="-79"/>
              <a:cs typeface="Didot" panose="02000503000000020003" pitchFamily="2" charset="-79"/>
            </a:rPr>
            <a:t>Inviting artists</a:t>
          </a:r>
        </a:p>
      </dsp:txBody>
      <dsp:txXfrm>
        <a:off x="383617" y="1352504"/>
        <a:ext cx="2847502" cy="1768010"/>
      </dsp:txXfrm>
    </dsp:sp>
    <dsp:sp modelId="{BFE0ED1C-4865-0741-B1B7-A05C4E7E3532}">
      <dsp:nvSpPr>
        <dsp:cNvPr id="0" name=""/>
        <dsp:cNvSpPr/>
      </dsp:nvSpPr>
      <dsp:spPr>
        <a:xfrm>
          <a:off x="3614737" y="98531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452B2C-6323-CA4A-BA5D-BCE120B9BFEB}">
      <dsp:nvSpPr>
        <dsp:cNvPr id="0" name=""/>
        <dsp:cNvSpPr/>
      </dsp:nvSpPr>
      <dsp:spPr>
        <a:xfrm>
          <a:off x="3943350" y="129749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Didot" panose="02000503000000020003" pitchFamily="2" charset="-79"/>
              <a:cs typeface="Didot" panose="02000503000000020003" pitchFamily="2" charset="-79"/>
            </a:rPr>
            <a:t>Self portraits</a:t>
          </a:r>
        </a:p>
      </dsp:txBody>
      <dsp:txXfrm>
        <a:off x="3998355" y="1352504"/>
        <a:ext cx="2847502" cy="1768010"/>
      </dsp:txXfrm>
    </dsp:sp>
    <dsp:sp modelId="{AB54B27F-2EFC-8A4B-8628-02DC7A8494C2}">
      <dsp:nvSpPr>
        <dsp:cNvPr id="0" name=""/>
        <dsp:cNvSpPr/>
      </dsp:nvSpPr>
      <dsp:spPr>
        <a:xfrm>
          <a:off x="7229475" y="98531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6598FB-8430-494E-936C-B3D8E555EB8D}">
      <dsp:nvSpPr>
        <dsp:cNvPr id="0" name=""/>
        <dsp:cNvSpPr/>
      </dsp:nvSpPr>
      <dsp:spPr>
        <a:xfrm>
          <a:off x="7558087" y="129749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Didot" panose="02000503000000020003" pitchFamily="2" charset="-79"/>
              <a:cs typeface="Didot" panose="02000503000000020003" pitchFamily="2" charset="-79"/>
            </a:rPr>
            <a:t>Furniture</a:t>
          </a:r>
        </a:p>
      </dsp:txBody>
      <dsp:txXfrm>
        <a:off x="7613092" y="1352504"/>
        <a:ext cx="2847502" cy="176801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4/6/20</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94694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4/6/20</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40964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4/6/20</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23856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4/6/20</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193263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4/6/20</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55663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4/6/20</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03218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4/6/20</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717717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4/6/20</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3926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4/6/20</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92035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4/6/20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600859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4/6/20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128641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4/6/20</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08446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4/6/20</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932560309"/>
      </p:ext>
    </p:extLst>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1" r:id="rId11"/>
    <p:sldLayoutId id="2147483662"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6">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a:extLst>
              <a:ext uri="{FF2B5EF4-FFF2-40B4-BE49-F238E27FC236}">
                <a16:creationId xmlns:a16="http://schemas.microsoft.com/office/drawing/2014/main" id="{5FB2B3F6-0514-42A3-B046-9A94F8FCD9CD}"/>
              </a:ext>
            </a:extLst>
          </p:cNvPr>
          <p:cNvPicPr>
            <a:picLocks noChangeAspect="1"/>
          </p:cNvPicPr>
          <p:nvPr/>
        </p:nvPicPr>
        <p:blipFill rotWithShape="1">
          <a:blip r:embed="rId2"/>
          <a:srcRect t="19643"/>
          <a:stretch/>
        </p:blipFill>
        <p:spPr>
          <a:xfrm>
            <a:off x="20" y="0"/>
            <a:ext cx="12191980" cy="6857990"/>
          </a:xfrm>
          <a:prstGeom prst="rect">
            <a:avLst/>
          </a:prstGeom>
        </p:spPr>
      </p:pic>
      <p:sp>
        <p:nvSpPr>
          <p:cNvPr id="19"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89000"/>
            </a:schemeClr>
          </a:solidFill>
          <a:ln w="32707" cap="flat">
            <a:noFill/>
            <a:prstDash val="solid"/>
            <a:miter/>
          </a:ln>
          <a:effectLst/>
        </p:spPr>
        <p:txBody>
          <a:bodyPr rtlCol="0" anchor="ctr"/>
          <a:lstStyle/>
          <a:p>
            <a:endParaRPr lang="en-US" dirty="0"/>
          </a:p>
        </p:txBody>
      </p:sp>
      <p:sp>
        <p:nvSpPr>
          <p:cNvPr id="2" name="Title 1">
            <a:extLst>
              <a:ext uri="{FF2B5EF4-FFF2-40B4-BE49-F238E27FC236}">
                <a16:creationId xmlns:a16="http://schemas.microsoft.com/office/drawing/2014/main" id="{DEFFE0E9-3C1A-2C43-A763-CB997AE257D4}"/>
              </a:ext>
            </a:extLst>
          </p:cNvPr>
          <p:cNvSpPr>
            <a:spLocks noGrp="1"/>
          </p:cNvSpPr>
          <p:nvPr>
            <p:ph type="ctrTitle"/>
          </p:nvPr>
        </p:nvSpPr>
        <p:spPr>
          <a:xfrm>
            <a:off x="3223588" y="1485636"/>
            <a:ext cx="5541054" cy="2213621"/>
          </a:xfrm>
        </p:spPr>
        <p:txBody>
          <a:bodyPr>
            <a:normAutofit/>
          </a:bodyPr>
          <a:lstStyle/>
          <a:p>
            <a:pPr algn="ctr"/>
            <a:r>
              <a:rPr lang="en-US" dirty="0">
                <a:latin typeface="Didot" panose="02000503000000020003" pitchFamily="2" charset="-79"/>
                <a:cs typeface="Didot" panose="02000503000000020003" pitchFamily="2" charset="-79"/>
              </a:rPr>
              <a:t>The Regent: Catherine de Medici</a:t>
            </a:r>
          </a:p>
        </p:txBody>
      </p:sp>
      <p:sp>
        <p:nvSpPr>
          <p:cNvPr id="3" name="Subtitle 2">
            <a:extLst>
              <a:ext uri="{FF2B5EF4-FFF2-40B4-BE49-F238E27FC236}">
                <a16:creationId xmlns:a16="http://schemas.microsoft.com/office/drawing/2014/main" id="{671E3B21-45AA-3349-AAD9-9FFAC1576198}"/>
              </a:ext>
            </a:extLst>
          </p:cNvPr>
          <p:cNvSpPr>
            <a:spLocks noGrp="1"/>
          </p:cNvSpPr>
          <p:nvPr>
            <p:ph type="subTitle" idx="1"/>
          </p:nvPr>
        </p:nvSpPr>
        <p:spPr>
          <a:xfrm>
            <a:off x="3223588" y="3844745"/>
            <a:ext cx="5952342" cy="2213621"/>
          </a:xfrm>
        </p:spPr>
        <p:txBody>
          <a:bodyPr>
            <a:normAutofit/>
          </a:bodyPr>
          <a:lstStyle/>
          <a:p>
            <a:pPr algn="ctr"/>
            <a:r>
              <a:rPr lang="en-US" sz="2200" i="1" dirty="0">
                <a:latin typeface="Times" pitchFamily="2" charset="0"/>
                <a:cs typeface="Arial" panose="020B0604020202020204" pitchFamily="34" charset="0"/>
              </a:rPr>
              <a:t>An Honors Thesis in the Department of French and Francophone Studies</a:t>
            </a:r>
          </a:p>
          <a:p>
            <a:pPr algn="ctr"/>
            <a:r>
              <a:rPr lang="en-US" sz="1000" i="1" dirty="0">
                <a:latin typeface="Times" pitchFamily="2" charset="0"/>
                <a:cs typeface="Arial" panose="020B0604020202020204" pitchFamily="34" charset="0"/>
              </a:rPr>
              <a:t>Emma King</a:t>
            </a:r>
          </a:p>
          <a:p>
            <a:pPr algn="ctr"/>
            <a:r>
              <a:rPr lang="en-US" sz="1000" i="1" dirty="0">
                <a:latin typeface="Times" pitchFamily="2" charset="0"/>
                <a:cs typeface="Arial" panose="020B0604020202020204" pitchFamily="34" charset="0"/>
              </a:rPr>
              <a:t>Advisor: Prof. Hélène Martin</a:t>
            </a:r>
          </a:p>
          <a:p>
            <a:pPr algn="ctr"/>
            <a:r>
              <a:rPr lang="en-US" sz="1000" i="1" dirty="0">
                <a:latin typeface="Times" pitchFamily="2" charset="0"/>
                <a:cs typeface="Arial" panose="020B0604020202020204" pitchFamily="34" charset="0"/>
              </a:rPr>
              <a:t>Second Reader: Dr. </a:t>
            </a:r>
            <a:r>
              <a:rPr lang="en-US" sz="1000" i="1" dirty="0" err="1">
                <a:latin typeface="Times" pitchFamily="2" charset="0"/>
                <a:cs typeface="Arial" panose="020B0604020202020204" pitchFamily="34" charset="0"/>
              </a:rPr>
              <a:t>Esra</a:t>
            </a:r>
            <a:r>
              <a:rPr lang="en-US" sz="1000" i="1" dirty="0">
                <a:latin typeface="Times" pitchFamily="2" charset="0"/>
                <a:cs typeface="Arial" panose="020B0604020202020204" pitchFamily="34" charset="0"/>
              </a:rPr>
              <a:t> </a:t>
            </a:r>
            <a:r>
              <a:rPr lang="en-US" sz="1000" i="1" dirty="0" err="1">
                <a:latin typeface="Times" pitchFamily="2" charset="0"/>
                <a:cs typeface="Arial" panose="020B0604020202020204" pitchFamily="34" charset="0"/>
              </a:rPr>
              <a:t>Arici</a:t>
            </a:r>
            <a:endParaRPr lang="en-US" sz="1000" i="1" dirty="0">
              <a:latin typeface="Times" pitchFamily="2" charset="0"/>
              <a:cs typeface="Arial" panose="020B0604020202020204" pitchFamily="34" charset="0"/>
            </a:endParaRPr>
          </a:p>
          <a:p>
            <a:pPr algn="ctr"/>
            <a:r>
              <a:rPr lang="en-US" sz="1000" i="1" dirty="0">
                <a:latin typeface="Times" pitchFamily="2" charset="0"/>
                <a:cs typeface="Arial" panose="020B0604020202020204" pitchFamily="34" charset="0"/>
              </a:rPr>
              <a:t>Honors Council: Dr. Fernando Blanco</a:t>
            </a:r>
          </a:p>
          <a:p>
            <a:pPr algn="ctr"/>
            <a:endParaRPr lang="en-US" dirty="0"/>
          </a:p>
        </p:txBody>
      </p:sp>
    </p:spTree>
    <p:extLst>
      <p:ext uri="{BB962C8B-B14F-4D97-AF65-F5344CB8AC3E}">
        <p14:creationId xmlns:p14="http://schemas.microsoft.com/office/powerpoint/2010/main" val="104111749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3BFF-9D87-354A-B23D-6C25A0962566}"/>
              </a:ext>
            </a:extLst>
          </p:cNvPr>
          <p:cNvSpPr>
            <a:spLocks noGrp="1"/>
          </p:cNvSpPr>
          <p:nvPr>
            <p:ph type="title"/>
          </p:nvPr>
        </p:nvSpPr>
        <p:spPr>
          <a:xfrm>
            <a:off x="838200" y="4755045"/>
            <a:ext cx="10515600" cy="1270232"/>
          </a:xfrm>
        </p:spPr>
        <p:txBody>
          <a:bodyPr vert="horz" lIns="91440" tIns="45720" rIns="91440" bIns="45720" rtlCol="0" anchor="b">
            <a:normAutofit/>
          </a:bodyPr>
          <a:lstStyle/>
          <a:p>
            <a:pPr algn="ctr"/>
            <a:r>
              <a:rPr lang="en-US" sz="6600">
                <a:latin typeface="Didot" panose="02000503000000020003" pitchFamily="2" charset="-79"/>
                <a:cs typeface="Didot" panose="02000503000000020003" pitchFamily="2" charset="-79"/>
              </a:rPr>
              <a:t>Architecture</a:t>
            </a:r>
          </a:p>
        </p:txBody>
      </p:sp>
      <p:pic>
        <p:nvPicPr>
          <p:cNvPr id="7" name="Picture 6" descr="A close up of a yellow building&#10;&#10;Description automatically generated">
            <a:extLst>
              <a:ext uri="{FF2B5EF4-FFF2-40B4-BE49-F238E27FC236}">
                <a16:creationId xmlns:a16="http://schemas.microsoft.com/office/drawing/2014/main" id="{27BC85C4-905B-8B4D-A19A-8E3A8A4326CC}"/>
              </a:ext>
            </a:extLst>
          </p:cNvPr>
          <p:cNvPicPr>
            <a:picLocks noChangeAspect="1"/>
          </p:cNvPicPr>
          <p:nvPr/>
        </p:nvPicPr>
        <p:blipFill rotWithShape="1">
          <a:blip r:embed="rId2"/>
          <a:srcRect l="23628" r="19113" b="3"/>
          <a:stretch/>
        </p:blipFill>
        <p:spPr>
          <a:xfrm>
            <a:off x="510365" y="400051"/>
            <a:ext cx="3524888" cy="3647338"/>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5" name="Picture 4" descr="A castle sitting on the side of a building&#10;&#10;Description automatically generated">
            <a:extLst>
              <a:ext uri="{FF2B5EF4-FFF2-40B4-BE49-F238E27FC236}">
                <a16:creationId xmlns:a16="http://schemas.microsoft.com/office/drawing/2014/main" id="{D7E44B52-8C4A-794B-B852-A0BD9CC28FDE}"/>
              </a:ext>
            </a:extLst>
          </p:cNvPr>
          <p:cNvPicPr>
            <a:picLocks noChangeAspect="1"/>
          </p:cNvPicPr>
          <p:nvPr/>
        </p:nvPicPr>
        <p:blipFill rotWithShape="1">
          <a:blip r:embed="rId3"/>
          <a:srcRect l="31128" r="28766"/>
          <a:stretch/>
        </p:blipFill>
        <p:spPr>
          <a:xfrm>
            <a:off x="4333556" y="400051"/>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6" name="Picture 5" descr="A group of people standing in front of a building&#10;&#10;Description automatically generated">
            <a:extLst>
              <a:ext uri="{FF2B5EF4-FFF2-40B4-BE49-F238E27FC236}">
                <a16:creationId xmlns:a16="http://schemas.microsoft.com/office/drawing/2014/main" id="{D415A663-66A9-E045-9A02-C458243C5D5D}"/>
              </a:ext>
            </a:extLst>
          </p:cNvPr>
          <p:cNvPicPr>
            <a:picLocks noChangeAspect="1"/>
          </p:cNvPicPr>
          <p:nvPr/>
        </p:nvPicPr>
        <p:blipFill rotWithShape="1">
          <a:blip r:embed="rId4"/>
          <a:srcRect l="10185" r="16122" b="-4"/>
          <a:stretch/>
        </p:blipFill>
        <p:spPr>
          <a:xfrm>
            <a:off x="8156747" y="400052"/>
            <a:ext cx="3524888" cy="3647338"/>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
        <p:nvSpPr>
          <p:cNvPr id="8" name="TextBox 7">
            <a:extLst>
              <a:ext uri="{FF2B5EF4-FFF2-40B4-BE49-F238E27FC236}">
                <a16:creationId xmlns:a16="http://schemas.microsoft.com/office/drawing/2014/main" id="{AC674D6F-9631-1741-8B26-F07991248545}"/>
              </a:ext>
            </a:extLst>
          </p:cNvPr>
          <p:cNvSpPr txBox="1"/>
          <p:nvPr/>
        </p:nvSpPr>
        <p:spPr>
          <a:xfrm>
            <a:off x="510365" y="4022804"/>
            <a:ext cx="2218108" cy="276999"/>
          </a:xfrm>
          <a:prstGeom prst="rect">
            <a:avLst/>
          </a:prstGeom>
          <a:noFill/>
        </p:spPr>
        <p:txBody>
          <a:bodyPr wrap="none" rtlCol="0">
            <a:spAutoFit/>
          </a:bodyPr>
          <a:lstStyle/>
          <a:p>
            <a:r>
              <a:rPr lang="en-US" sz="1200" dirty="0">
                <a:latin typeface="Didot" panose="02000503000000020003" pitchFamily="2" charset="-79"/>
                <a:cs typeface="Didot" panose="02000503000000020003" pitchFamily="2" charset="-79"/>
              </a:rPr>
              <a:t>Source: Château de Versailles</a:t>
            </a:r>
          </a:p>
        </p:txBody>
      </p:sp>
      <p:sp>
        <p:nvSpPr>
          <p:cNvPr id="11" name="TextBox 10">
            <a:extLst>
              <a:ext uri="{FF2B5EF4-FFF2-40B4-BE49-F238E27FC236}">
                <a16:creationId xmlns:a16="http://schemas.microsoft.com/office/drawing/2014/main" id="{0E6B2CC5-3669-F748-87B3-78C7935F5257}"/>
              </a:ext>
            </a:extLst>
          </p:cNvPr>
          <p:cNvSpPr txBox="1"/>
          <p:nvPr/>
        </p:nvSpPr>
        <p:spPr>
          <a:xfrm>
            <a:off x="4347406" y="4047389"/>
            <a:ext cx="2325830" cy="276999"/>
          </a:xfrm>
          <a:prstGeom prst="rect">
            <a:avLst/>
          </a:prstGeom>
          <a:noFill/>
        </p:spPr>
        <p:txBody>
          <a:bodyPr wrap="none" rtlCol="0">
            <a:spAutoFit/>
          </a:bodyPr>
          <a:lstStyle/>
          <a:p>
            <a:r>
              <a:rPr lang="en-US" sz="1200" dirty="0">
                <a:latin typeface="Didot" panose="02000503000000020003" pitchFamily="2" charset="-79"/>
                <a:cs typeface="Didot" panose="02000503000000020003" pitchFamily="2" charset="-79"/>
              </a:rPr>
              <a:t>Source: Château de Chambord</a:t>
            </a:r>
          </a:p>
        </p:txBody>
      </p:sp>
      <p:sp>
        <p:nvSpPr>
          <p:cNvPr id="13" name="TextBox 12">
            <a:extLst>
              <a:ext uri="{FF2B5EF4-FFF2-40B4-BE49-F238E27FC236}">
                <a16:creationId xmlns:a16="http://schemas.microsoft.com/office/drawing/2014/main" id="{8B3377E1-E587-304E-9860-A2F4992B6A50}"/>
              </a:ext>
            </a:extLst>
          </p:cNvPr>
          <p:cNvSpPr txBox="1"/>
          <p:nvPr/>
        </p:nvSpPr>
        <p:spPr>
          <a:xfrm>
            <a:off x="8144079" y="4022804"/>
            <a:ext cx="1928990" cy="276999"/>
          </a:xfrm>
          <a:prstGeom prst="rect">
            <a:avLst/>
          </a:prstGeom>
          <a:noFill/>
        </p:spPr>
        <p:txBody>
          <a:bodyPr wrap="none" rtlCol="0">
            <a:spAutoFit/>
          </a:bodyPr>
          <a:lstStyle/>
          <a:p>
            <a:r>
              <a:rPr lang="en-US" sz="1200" dirty="0">
                <a:latin typeface="Didot" panose="02000503000000020003" pitchFamily="2" charset="-79"/>
                <a:cs typeface="Didot" panose="02000503000000020003" pitchFamily="2" charset="-79"/>
              </a:rPr>
              <a:t>Source: French Moments</a:t>
            </a:r>
          </a:p>
        </p:txBody>
      </p:sp>
    </p:spTree>
    <p:extLst>
      <p:ext uri="{BB962C8B-B14F-4D97-AF65-F5344CB8AC3E}">
        <p14:creationId xmlns:p14="http://schemas.microsoft.com/office/powerpoint/2010/main" val="824420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0" name="Rectangle 19">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9EE20BD4-C315-7149-A59E-077FA1742650}"/>
              </a:ext>
            </a:extLst>
          </p:cNvPr>
          <p:cNvPicPr>
            <a:picLocks noChangeAspect="1"/>
          </p:cNvPicPr>
          <p:nvPr/>
        </p:nvPicPr>
        <p:blipFill rotWithShape="1">
          <a:blip r:embed="rId2"/>
          <a:srcRect t="1424" r="1" b="26671"/>
          <a:stretch/>
        </p:blipFill>
        <p:spPr>
          <a:xfrm>
            <a:off x="-1" y="-1"/>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4C3BE808-DAFC-C442-BF37-29AFF15D35DE}"/>
              </a:ext>
            </a:extLst>
          </p:cNvPr>
          <p:cNvSpPr>
            <a:spLocks noGrp="1"/>
          </p:cNvSpPr>
          <p:nvPr>
            <p:ph type="title"/>
          </p:nvPr>
        </p:nvSpPr>
        <p:spPr>
          <a:xfrm>
            <a:off x="6343650" y="4181474"/>
            <a:ext cx="5505814" cy="1471335"/>
          </a:xfrm>
        </p:spPr>
        <p:txBody>
          <a:bodyPr vert="horz" lIns="91440" tIns="45720" rIns="91440" bIns="45720" rtlCol="0" anchor="b">
            <a:normAutofit/>
          </a:bodyPr>
          <a:lstStyle/>
          <a:p>
            <a:r>
              <a:rPr lang="en-US" sz="4400" dirty="0">
                <a:latin typeface="Didot" panose="02000503000000020003" pitchFamily="2" charset="-79"/>
                <a:cs typeface="Didot" panose="02000503000000020003" pitchFamily="2" charset="-79"/>
              </a:rPr>
              <a:t>Elizabeth I and Maria Teresa</a:t>
            </a:r>
          </a:p>
        </p:txBody>
      </p:sp>
      <p:sp>
        <p:nvSpPr>
          <p:cNvPr id="13" name="Content Placeholder 12">
            <a:extLst>
              <a:ext uri="{FF2B5EF4-FFF2-40B4-BE49-F238E27FC236}">
                <a16:creationId xmlns:a16="http://schemas.microsoft.com/office/drawing/2014/main" id="{BB5D43EE-85B1-416D-B5C9-28C5BCF5CDD5}"/>
              </a:ext>
            </a:extLst>
          </p:cNvPr>
          <p:cNvSpPr>
            <a:spLocks noGrp="1"/>
          </p:cNvSpPr>
          <p:nvPr>
            <p:ph sz="half" idx="1"/>
          </p:nvPr>
        </p:nvSpPr>
        <p:spPr>
          <a:xfrm>
            <a:off x="6340601" y="5548163"/>
            <a:ext cx="5395975" cy="646785"/>
          </a:xfrm>
        </p:spPr>
        <p:txBody>
          <a:bodyPr vert="horz" lIns="91440" tIns="45720" rIns="91440" bIns="45720" rtlCol="0">
            <a:normAutofit/>
          </a:bodyPr>
          <a:lstStyle/>
          <a:p>
            <a:pPr marL="0" indent="0">
              <a:lnSpc>
                <a:spcPct val="90000"/>
              </a:lnSpc>
              <a:buNone/>
            </a:pPr>
            <a:r>
              <a:rPr lang="en-US" sz="2000" cap="all" dirty="0">
                <a:latin typeface="Didot" panose="02000503000000020003" pitchFamily="2" charset="-79"/>
                <a:cs typeface="Didot" panose="02000503000000020003" pitchFamily="2" charset="-79"/>
              </a:rPr>
              <a:t>The legacy of female kings into the 18th century</a:t>
            </a:r>
          </a:p>
        </p:txBody>
      </p:sp>
      <p:pic>
        <p:nvPicPr>
          <p:cNvPr id="8" name="Content Placeholder 7">
            <a:extLst>
              <a:ext uri="{FF2B5EF4-FFF2-40B4-BE49-F238E27FC236}">
                <a16:creationId xmlns:a16="http://schemas.microsoft.com/office/drawing/2014/main" id="{987776C3-16FA-2146-84A8-2F22EC38D0D4}"/>
              </a:ext>
            </a:extLst>
          </p:cNvPr>
          <p:cNvPicPr>
            <a:picLocks noGrp="1" noChangeAspect="1"/>
          </p:cNvPicPr>
          <p:nvPr>
            <p:ph sz="half" idx="2"/>
          </p:nvPr>
        </p:nvPicPr>
        <p:blipFill rotWithShape="1">
          <a:blip r:embed="rId3"/>
          <a:srcRect b="31015"/>
          <a:stretch/>
        </p:blipFill>
        <p:spPr>
          <a:xfrm>
            <a:off x="7653538" y="3"/>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7" name="TextBox 6">
            <a:extLst>
              <a:ext uri="{FF2B5EF4-FFF2-40B4-BE49-F238E27FC236}">
                <a16:creationId xmlns:a16="http://schemas.microsoft.com/office/drawing/2014/main" id="{877E9871-2A87-AE41-A162-5173B83D788D}"/>
              </a:ext>
            </a:extLst>
          </p:cNvPr>
          <p:cNvSpPr txBox="1"/>
          <p:nvPr/>
        </p:nvSpPr>
        <p:spPr>
          <a:xfrm>
            <a:off x="-1" y="6172185"/>
            <a:ext cx="7534640" cy="685798"/>
          </a:xfrm>
          <a:prstGeom prst="rect">
            <a:avLst/>
          </a:prstGeom>
          <a:solidFill>
            <a:srgbClr val="000000">
              <a:alpha val="50000"/>
            </a:srgbClr>
          </a:solidFill>
          <a:ln>
            <a:noFill/>
          </a:ln>
        </p:spPr>
        <p:txBody>
          <a:bodyPr wrap="square" rtlCol="0">
            <a:normAutofit/>
          </a:bodyPr>
          <a:lstStyle/>
          <a:p>
            <a:pPr algn="ctr">
              <a:spcAft>
                <a:spcPts val="600"/>
              </a:spcAft>
            </a:pPr>
            <a:r>
              <a:rPr lang="en-US" sz="1400" dirty="0">
                <a:solidFill>
                  <a:srgbClr val="FFFFFF"/>
                </a:solidFill>
                <a:latin typeface="Didot" panose="02000503000000020003" pitchFamily="2" charset="-79"/>
                <a:cs typeface="Didot" panose="02000503000000020003" pitchFamily="2" charset="-79"/>
              </a:rPr>
              <a:t>Source: Britannica</a:t>
            </a:r>
          </a:p>
        </p:txBody>
      </p:sp>
      <p:sp>
        <p:nvSpPr>
          <p:cNvPr id="9" name="TextBox 8">
            <a:extLst>
              <a:ext uri="{FF2B5EF4-FFF2-40B4-BE49-F238E27FC236}">
                <a16:creationId xmlns:a16="http://schemas.microsoft.com/office/drawing/2014/main" id="{547E6332-C50E-5248-A4D8-53E74F66B43B}"/>
              </a:ext>
            </a:extLst>
          </p:cNvPr>
          <p:cNvSpPr txBox="1"/>
          <p:nvPr/>
        </p:nvSpPr>
        <p:spPr>
          <a:xfrm>
            <a:off x="7653538" y="3489526"/>
            <a:ext cx="4538463" cy="387724"/>
          </a:xfrm>
          <a:prstGeom prst="rect">
            <a:avLst/>
          </a:prstGeom>
          <a:solidFill>
            <a:srgbClr val="000000">
              <a:alpha val="50000"/>
            </a:srgbClr>
          </a:solidFill>
          <a:ln>
            <a:noFill/>
          </a:ln>
        </p:spPr>
        <p:txBody>
          <a:bodyPr wrap="square" rtlCol="0">
            <a:normAutofit/>
          </a:bodyPr>
          <a:lstStyle/>
          <a:p>
            <a:pPr algn="ctr">
              <a:spcAft>
                <a:spcPts val="600"/>
              </a:spcAft>
            </a:pPr>
            <a:r>
              <a:rPr lang="en-US" sz="1400" dirty="0">
                <a:solidFill>
                  <a:srgbClr val="FFFFFF"/>
                </a:solidFill>
                <a:latin typeface="Didot" panose="02000503000000020003" pitchFamily="2" charset="-79"/>
                <a:cs typeface="Didot" panose="02000503000000020003" pitchFamily="2" charset="-79"/>
              </a:rPr>
              <a:t>Source: Academy of Fine Arts Vienna</a:t>
            </a:r>
          </a:p>
        </p:txBody>
      </p:sp>
    </p:spTree>
    <p:extLst>
      <p:ext uri="{BB962C8B-B14F-4D97-AF65-F5344CB8AC3E}">
        <p14:creationId xmlns:p14="http://schemas.microsoft.com/office/powerpoint/2010/main" val="4268853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7B84AF-099B-FD4B-8832-9DC7FFBB7DA1}"/>
              </a:ext>
            </a:extLst>
          </p:cNvPr>
          <p:cNvSpPr>
            <a:spLocks noGrp="1"/>
          </p:cNvSpPr>
          <p:nvPr>
            <p:ph type="title"/>
          </p:nvPr>
        </p:nvSpPr>
        <p:spPr>
          <a:xfrm>
            <a:off x="646131" y="1345348"/>
            <a:ext cx="3571810" cy="3573516"/>
          </a:xfrm>
        </p:spPr>
        <p:txBody>
          <a:bodyPr vert="horz" lIns="91440" tIns="45720" rIns="91440" bIns="45720" rtlCol="0" anchor="b">
            <a:noAutofit/>
          </a:bodyPr>
          <a:lstStyle/>
          <a:p>
            <a:r>
              <a:rPr lang="en-US" sz="3600" b="1" dirty="0">
                <a:latin typeface="Didot" panose="02000503000000020003" pitchFamily="2" charset="-79"/>
                <a:cs typeface="Didot" panose="02000503000000020003" pitchFamily="2" charset="-79"/>
              </a:rPr>
              <a:t>How has Catherine de Medici affected French culture today?</a:t>
            </a:r>
          </a:p>
        </p:txBody>
      </p:sp>
      <p:pic>
        <p:nvPicPr>
          <p:cNvPr id="8" name="Content Placeholder 7">
            <a:extLst>
              <a:ext uri="{FF2B5EF4-FFF2-40B4-BE49-F238E27FC236}">
                <a16:creationId xmlns:a16="http://schemas.microsoft.com/office/drawing/2014/main" id="{F26D2FF6-4C07-5A45-8ADD-F3E73AEBCF11}"/>
              </a:ext>
            </a:extLst>
          </p:cNvPr>
          <p:cNvPicPr>
            <a:picLocks noGrp="1" noChangeAspect="1"/>
          </p:cNvPicPr>
          <p:nvPr>
            <p:ph idx="1"/>
          </p:nvPr>
        </p:nvPicPr>
        <p:blipFill rotWithShape="1">
          <a:blip r:embed="rId2"/>
          <a:srcRect b="10203"/>
          <a:stretch/>
        </p:blipFill>
        <p:spPr>
          <a:xfrm>
            <a:off x="4977339" y="640080"/>
            <a:ext cx="6568530" cy="4984052"/>
          </a:xfrm>
          <a:prstGeom prst="rect">
            <a:avLst/>
          </a:prstGeom>
        </p:spPr>
      </p:pic>
      <p:sp>
        <p:nvSpPr>
          <p:cNvPr id="9" name="TextBox 8">
            <a:extLst>
              <a:ext uri="{FF2B5EF4-FFF2-40B4-BE49-F238E27FC236}">
                <a16:creationId xmlns:a16="http://schemas.microsoft.com/office/drawing/2014/main" id="{FDB0F31D-4448-3042-AE84-96F967E66504}"/>
              </a:ext>
            </a:extLst>
          </p:cNvPr>
          <p:cNvSpPr txBox="1"/>
          <p:nvPr/>
        </p:nvSpPr>
        <p:spPr>
          <a:xfrm>
            <a:off x="10843269" y="5624132"/>
            <a:ext cx="1048685" cy="246221"/>
          </a:xfrm>
          <a:prstGeom prst="rect">
            <a:avLst/>
          </a:prstGeom>
          <a:noFill/>
        </p:spPr>
        <p:txBody>
          <a:bodyPr wrap="none" rtlCol="0">
            <a:spAutoFit/>
          </a:bodyPr>
          <a:lstStyle/>
          <a:p>
            <a:r>
              <a:rPr lang="en-US" sz="1000" dirty="0">
                <a:latin typeface="Didot" panose="02000503000000020003" pitchFamily="2" charset="-79"/>
                <a:cs typeface="Didot" panose="02000503000000020003" pitchFamily="2" charset="-79"/>
              </a:rPr>
              <a:t>Source: Vector</a:t>
            </a:r>
          </a:p>
        </p:txBody>
      </p:sp>
    </p:spTree>
    <p:extLst>
      <p:ext uri="{BB962C8B-B14F-4D97-AF65-F5344CB8AC3E}">
        <p14:creationId xmlns:p14="http://schemas.microsoft.com/office/powerpoint/2010/main" val="2036689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68717E5B-2C1D-4094-9D25-6FF6FBD92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9">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070" y="1834243"/>
            <a:ext cx="3781618" cy="3189514"/>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rgbClr val="C34D8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E31B647-C2DD-074F-9F97-BBC61C93E026}"/>
              </a:ext>
            </a:extLst>
          </p:cNvPr>
          <p:cNvSpPr>
            <a:spLocks noGrp="1"/>
          </p:cNvSpPr>
          <p:nvPr>
            <p:ph type="title"/>
          </p:nvPr>
        </p:nvSpPr>
        <p:spPr>
          <a:xfrm>
            <a:off x="960510" y="2785830"/>
            <a:ext cx="3010737" cy="1765613"/>
          </a:xfrm>
        </p:spPr>
        <p:txBody>
          <a:bodyPr>
            <a:normAutofit/>
          </a:bodyPr>
          <a:lstStyle/>
          <a:p>
            <a:pPr algn="ctr"/>
            <a:r>
              <a:rPr lang="en-US" sz="3200" dirty="0">
                <a:solidFill>
                  <a:srgbClr val="FFFFFF"/>
                </a:solidFill>
                <a:latin typeface="Didot" panose="02000503000000020003" pitchFamily="2" charset="-79"/>
                <a:cs typeface="Didot" panose="02000503000000020003" pitchFamily="2" charset="-79"/>
              </a:rPr>
              <a:t>Abstract</a:t>
            </a:r>
          </a:p>
        </p:txBody>
      </p:sp>
      <p:sp>
        <p:nvSpPr>
          <p:cNvPr id="3" name="Content Placeholder 2">
            <a:extLst>
              <a:ext uri="{FF2B5EF4-FFF2-40B4-BE49-F238E27FC236}">
                <a16:creationId xmlns:a16="http://schemas.microsoft.com/office/drawing/2014/main" id="{80EAD0D4-A92C-F844-8F59-943D1CB87DA6}"/>
              </a:ext>
            </a:extLst>
          </p:cNvPr>
          <p:cNvSpPr>
            <a:spLocks noGrp="1"/>
          </p:cNvSpPr>
          <p:nvPr>
            <p:ph idx="1"/>
          </p:nvPr>
        </p:nvSpPr>
        <p:spPr>
          <a:xfrm>
            <a:off x="5285014" y="964850"/>
            <a:ext cx="6068786" cy="4928300"/>
          </a:xfrm>
        </p:spPr>
        <p:txBody>
          <a:bodyPr anchor="ctr">
            <a:normAutofit fontScale="85000" lnSpcReduction="10000"/>
          </a:bodyPr>
          <a:lstStyle/>
          <a:p>
            <a:pPr>
              <a:lnSpc>
                <a:spcPct val="150000"/>
              </a:lnSpc>
            </a:pPr>
            <a:r>
              <a:rPr lang="en-US" sz="1600" dirty="0">
                <a:latin typeface="Didot" panose="02000503000000020003" pitchFamily="2" charset="-79"/>
                <a:cs typeface="Didot" panose="02000503000000020003" pitchFamily="2" charset="-79"/>
              </a:rPr>
              <a:t>In the 16th century, France established itself as a global cultural leader. Catherine de Medici (1519-1589), queen and regent of France during the reign of Henri II, Francis II, Charles IX, and Henri III of France played an instrumental role in this development. This thesis argues that Catherine was not just a queen but effectively ruled as a king as she continued the legacy of Francis I and established a strong foundation for the cultural legend, Louis XIV. Catherine de Medici’s dominant role in the development of French culture is revealed through the lens of soft power theorized over the centuries by Niccol</a:t>
            </a:r>
            <a:r>
              <a:rPr lang="it-IT" sz="1600" dirty="0" err="1">
                <a:latin typeface="Didot" panose="02000503000000020003" pitchFamily="2" charset="-79"/>
                <a:cs typeface="Didot" panose="02000503000000020003" pitchFamily="2" charset="-79"/>
              </a:rPr>
              <a:t>ò</a:t>
            </a:r>
            <a:r>
              <a:rPr lang="it-IT" sz="1600" dirty="0">
                <a:latin typeface="Didot" panose="02000503000000020003" pitchFamily="2" charset="-79"/>
                <a:cs typeface="Didot" panose="02000503000000020003" pitchFamily="2" charset="-79"/>
              </a:rPr>
              <a:t> Machiavelli, Ben</a:t>
            </a:r>
            <a:r>
              <a:rPr lang="en-US" sz="1600" dirty="0" err="1">
                <a:latin typeface="Didot" panose="02000503000000020003" pitchFamily="2" charset="-79"/>
                <a:cs typeface="Didot" panose="02000503000000020003" pitchFamily="2" charset="-79"/>
              </a:rPr>
              <a:t>ô</a:t>
            </a:r>
            <a:r>
              <a:rPr lang="de-DE" sz="1600" dirty="0" err="1">
                <a:latin typeface="Didot" panose="02000503000000020003" pitchFamily="2" charset="-79"/>
                <a:cs typeface="Didot" panose="02000503000000020003" pitchFamily="2" charset="-79"/>
              </a:rPr>
              <a:t>it</a:t>
            </a:r>
            <a:r>
              <a:rPr lang="de-DE" sz="1600" dirty="0">
                <a:latin typeface="Didot" panose="02000503000000020003" pitchFamily="2" charset="-79"/>
                <a:cs typeface="Didot" panose="02000503000000020003" pitchFamily="2" charset="-79"/>
              </a:rPr>
              <a:t> </a:t>
            </a:r>
            <a:r>
              <a:rPr lang="de-DE" sz="1600" dirty="0" err="1">
                <a:latin typeface="Didot" panose="02000503000000020003" pitchFamily="2" charset="-79"/>
                <a:cs typeface="Didot" panose="02000503000000020003" pitchFamily="2" charset="-79"/>
              </a:rPr>
              <a:t>Br</a:t>
            </a:r>
            <a:r>
              <a:rPr lang="en-US" sz="1600" dirty="0" err="1">
                <a:latin typeface="Didot" panose="02000503000000020003" pitchFamily="2" charset="-79"/>
                <a:cs typeface="Didot" panose="02000503000000020003" pitchFamily="2" charset="-79"/>
              </a:rPr>
              <a:t>éville</a:t>
            </a:r>
            <a:r>
              <a:rPr lang="en-US" sz="1600" dirty="0">
                <a:latin typeface="Didot" panose="02000503000000020003" pitchFamily="2" charset="-79"/>
                <a:cs typeface="Didot" panose="02000503000000020003" pitchFamily="2" charset="-79"/>
              </a:rPr>
              <a:t>, William </a:t>
            </a:r>
            <a:r>
              <a:rPr lang="en-US" sz="1600" dirty="0" err="1">
                <a:latin typeface="Didot" panose="02000503000000020003" pitchFamily="2" charset="-79"/>
                <a:cs typeface="Didot" panose="02000503000000020003" pitchFamily="2" charset="-79"/>
              </a:rPr>
              <a:t>Monter</a:t>
            </a:r>
            <a:r>
              <a:rPr lang="en-US" sz="1600" dirty="0">
                <a:latin typeface="Didot" panose="02000503000000020003" pitchFamily="2" charset="-79"/>
                <a:cs typeface="Didot" panose="02000503000000020003" pitchFamily="2" charset="-79"/>
              </a:rPr>
              <a:t>, and Joseph Nye. Following the three cultural branches at the center of the French Renaissance –gastronomic entertainment, visual arts, and architecture— this work explores Catherine de Medici’s integral role as the female king who advanced French culture through these channels and reveals the essential part played by female kings in the fabrication of European cultural history.   </a:t>
            </a:r>
          </a:p>
          <a:p>
            <a:pPr>
              <a:lnSpc>
                <a:spcPct val="90000"/>
              </a:lnSpc>
            </a:pPr>
            <a:endParaRPr lang="en-US" sz="1600" dirty="0"/>
          </a:p>
        </p:txBody>
      </p:sp>
    </p:spTree>
    <p:extLst>
      <p:ext uri="{BB962C8B-B14F-4D97-AF65-F5344CB8AC3E}">
        <p14:creationId xmlns:p14="http://schemas.microsoft.com/office/powerpoint/2010/main" val="2973446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1C78D6-FC55-4C2E-9A7C-F85EEA280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926ABA4-C8CE-4D75-AC96-BAC602AFF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482"/>
            <a:ext cx="5463940" cy="6861482"/>
          </a:xfrm>
          <a:custGeom>
            <a:avLst/>
            <a:gdLst>
              <a:gd name="connsiteX0" fmla="*/ 5463940 w 5463940"/>
              <a:gd name="connsiteY0" fmla="*/ 0 h 6861482"/>
              <a:gd name="connsiteX1" fmla="*/ 792388 w 5463940"/>
              <a:gd name="connsiteY1" fmla="*/ 0 h 6861482"/>
              <a:gd name="connsiteX2" fmla="*/ 807288 w 5463940"/>
              <a:gd name="connsiteY2" fmla="*/ 23688 h 6861482"/>
              <a:gd name="connsiteX3" fmla="*/ 847167 w 5463940"/>
              <a:gd name="connsiteY3" fmla="*/ 52392 h 6861482"/>
              <a:gd name="connsiteX4" fmla="*/ 861906 w 5463940"/>
              <a:gd name="connsiteY4" fmla="*/ 104693 h 6861482"/>
              <a:gd name="connsiteX5" fmla="*/ 891809 w 5463940"/>
              <a:gd name="connsiteY5" fmla="*/ 314763 h 6861482"/>
              <a:gd name="connsiteX6" fmla="*/ 883105 w 5463940"/>
              <a:gd name="connsiteY6" fmla="*/ 361124 h 6861482"/>
              <a:gd name="connsiteX7" fmla="*/ 839062 w 5463940"/>
              <a:gd name="connsiteY7" fmla="*/ 423850 h 6861482"/>
              <a:gd name="connsiteX8" fmla="*/ 804620 w 5463940"/>
              <a:gd name="connsiteY8" fmla="*/ 560313 h 6861482"/>
              <a:gd name="connsiteX9" fmla="*/ 736357 w 5463940"/>
              <a:gd name="connsiteY9" fmla="*/ 760897 h 6861482"/>
              <a:gd name="connsiteX10" fmla="*/ 701931 w 5463940"/>
              <a:gd name="connsiteY10" fmla="*/ 821285 h 6861482"/>
              <a:gd name="connsiteX11" fmla="*/ 730099 w 5463940"/>
              <a:gd name="connsiteY11" fmla="*/ 854014 h 6861482"/>
              <a:gd name="connsiteX12" fmla="*/ 828340 w 5463940"/>
              <a:gd name="connsiteY12" fmla="*/ 1080052 h 6861482"/>
              <a:gd name="connsiteX13" fmla="*/ 700490 w 5463940"/>
              <a:gd name="connsiteY13" fmla="*/ 1372761 h 6861482"/>
              <a:gd name="connsiteX14" fmla="*/ 632708 w 5463940"/>
              <a:gd name="connsiteY14" fmla="*/ 1466109 h 6861482"/>
              <a:gd name="connsiteX15" fmla="*/ 768641 w 5463940"/>
              <a:gd name="connsiteY15" fmla="*/ 1459414 h 6861482"/>
              <a:gd name="connsiteX16" fmla="*/ 819196 w 5463940"/>
              <a:gd name="connsiteY16" fmla="*/ 1556554 h 6861482"/>
              <a:gd name="connsiteX17" fmla="*/ 841602 w 5463940"/>
              <a:gd name="connsiteY17" fmla="*/ 1606217 h 6861482"/>
              <a:gd name="connsiteX18" fmla="*/ 979741 w 5463940"/>
              <a:gd name="connsiteY18" fmla="*/ 1914129 h 6861482"/>
              <a:gd name="connsiteX19" fmla="*/ 961586 w 5463940"/>
              <a:gd name="connsiteY19" fmla="*/ 2014028 h 6861482"/>
              <a:gd name="connsiteX20" fmla="*/ 763580 w 5463940"/>
              <a:gd name="connsiteY20" fmla="*/ 2524080 h 6861482"/>
              <a:gd name="connsiteX21" fmla="*/ 993601 w 5463940"/>
              <a:gd name="connsiteY21" fmla="*/ 2596949 h 6861482"/>
              <a:gd name="connsiteX22" fmla="*/ 1013917 w 5463940"/>
              <a:gd name="connsiteY22" fmla="*/ 2810127 h 6861482"/>
              <a:gd name="connsiteX23" fmla="*/ 1136989 w 5463940"/>
              <a:gd name="connsiteY23" fmla="*/ 3024678 h 6861482"/>
              <a:gd name="connsiteX24" fmla="*/ 1259967 w 5463940"/>
              <a:gd name="connsiteY24" fmla="*/ 3181568 h 6861482"/>
              <a:gd name="connsiteX25" fmla="*/ 1265794 w 5463940"/>
              <a:gd name="connsiteY25" fmla="*/ 3198166 h 6861482"/>
              <a:gd name="connsiteX26" fmla="*/ 1265717 w 5463940"/>
              <a:gd name="connsiteY26" fmla="*/ 3204655 h 6861482"/>
              <a:gd name="connsiteX27" fmla="*/ 1288242 w 5463940"/>
              <a:gd name="connsiteY27" fmla="*/ 3274732 h 6861482"/>
              <a:gd name="connsiteX28" fmla="*/ 1291297 w 5463940"/>
              <a:gd name="connsiteY28" fmla="*/ 3279721 h 6861482"/>
              <a:gd name="connsiteX29" fmla="*/ 1314272 w 5463940"/>
              <a:gd name="connsiteY29" fmla="*/ 3363918 h 6861482"/>
              <a:gd name="connsiteX30" fmla="*/ 1319860 w 5463940"/>
              <a:gd name="connsiteY30" fmla="*/ 3393684 h 6861482"/>
              <a:gd name="connsiteX31" fmla="*/ 1316519 w 5463940"/>
              <a:gd name="connsiteY31" fmla="*/ 3405686 h 6861482"/>
              <a:gd name="connsiteX32" fmla="*/ 1288529 w 5463940"/>
              <a:gd name="connsiteY32" fmla="*/ 3445525 h 6861482"/>
              <a:gd name="connsiteX33" fmla="*/ 1242782 w 5463940"/>
              <a:gd name="connsiteY33" fmla="*/ 3705028 h 6861482"/>
              <a:gd name="connsiteX34" fmla="*/ 1286485 w 5463940"/>
              <a:gd name="connsiteY34" fmla="*/ 3747325 h 6861482"/>
              <a:gd name="connsiteX35" fmla="*/ 1292276 w 5463940"/>
              <a:gd name="connsiteY35" fmla="*/ 3757935 h 6861482"/>
              <a:gd name="connsiteX36" fmla="*/ 1295640 w 5463940"/>
              <a:gd name="connsiteY36" fmla="*/ 3771718 h 6861482"/>
              <a:gd name="connsiteX37" fmla="*/ 1297165 w 5463940"/>
              <a:gd name="connsiteY37" fmla="*/ 3800021 h 6861482"/>
              <a:gd name="connsiteX38" fmla="*/ 1175354 w 5463940"/>
              <a:gd name="connsiteY38" fmla="*/ 3860429 h 6861482"/>
              <a:gd name="connsiteX39" fmla="*/ 1307283 w 5463940"/>
              <a:gd name="connsiteY39" fmla="*/ 4017890 h 6861482"/>
              <a:gd name="connsiteX40" fmla="*/ 1296662 w 5463940"/>
              <a:gd name="connsiteY40" fmla="*/ 4042035 h 6861482"/>
              <a:gd name="connsiteX41" fmla="*/ 1272882 w 5463940"/>
              <a:gd name="connsiteY41" fmla="*/ 4153970 h 6861482"/>
              <a:gd name="connsiteX42" fmla="*/ 1262688 w 5463940"/>
              <a:gd name="connsiteY42" fmla="*/ 4216187 h 6861482"/>
              <a:gd name="connsiteX43" fmla="*/ 1264417 w 5463940"/>
              <a:gd name="connsiteY43" fmla="*/ 4216187 h 6861482"/>
              <a:gd name="connsiteX44" fmla="*/ 1262699 w 5463940"/>
              <a:gd name="connsiteY44" fmla="*/ 4228245 h 6861482"/>
              <a:gd name="connsiteX45" fmla="*/ 1261091 w 5463940"/>
              <a:gd name="connsiteY45" fmla="*/ 4239616 h 6861482"/>
              <a:gd name="connsiteX46" fmla="*/ 1260815 w 5463940"/>
              <a:gd name="connsiteY46" fmla="*/ 4241609 h 6861482"/>
              <a:gd name="connsiteX47" fmla="*/ 1260967 w 5463940"/>
              <a:gd name="connsiteY47" fmla="*/ 4240495 h 6861482"/>
              <a:gd name="connsiteX48" fmla="*/ 1261091 w 5463940"/>
              <a:gd name="connsiteY48" fmla="*/ 4239616 h 6861482"/>
              <a:gd name="connsiteX49" fmla="*/ 1261469 w 5463940"/>
              <a:gd name="connsiteY49" fmla="*/ 4236887 h 6861482"/>
              <a:gd name="connsiteX50" fmla="*/ 1256626 w 5463940"/>
              <a:gd name="connsiteY50" fmla="*/ 4265601 h 6861482"/>
              <a:gd name="connsiteX51" fmla="*/ 1248755 w 5463940"/>
              <a:gd name="connsiteY51" fmla="*/ 4319440 h 6861482"/>
              <a:gd name="connsiteX52" fmla="*/ 1247265 w 5463940"/>
              <a:gd name="connsiteY52" fmla="*/ 4327380 h 6861482"/>
              <a:gd name="connsiteX53" fmla="*/ 1237396 w 5463940"/>
              <a:gd name="connsiteY53" fmla="*/ 4327380 h 6861482"/>
              <a:gd name="connsiteX54" fmla="*/ 1217455 w 5463940"/>
              <a:gd name="connsiteY54" fmla="*/ 4371063 h 6861482"/>
              <a:gd name="connsiteX55" fmla="*/ 1141096 w 5463940"/>
              <a:gd name="connsiteY55" fmla="*/ 4440302 h 6861482"/>
              <a:gd name="connsiteX56" fmla="*/ 987553 w 5463940"/>
              <a:gd name="connsiteY56" fmla="*/ 4640688 h 6861482"/>
              <a:gd name="connsiteX57" fmla="*/ 649254 w 5463940"/>
              <a:gd name="connsiteY57" fmla="*/ 5463560 h 6861482"/>
              <a:gd name="connsiteX58" fmla="*/ 542839 w 5463940"/>
              <a:gd name="connsiteY58" fmla="*/ 5729320 h 6861482"/>
              <a:gd name="connsiteX59" fmla="*/ 629662 w 5463940"/>
              <a:gd name="connsiteY59" fmla="*/ 5793573 h 6861482"/>
              <a:gd name="connsiteX60" fmla="*/ 476494 w 5463940"/>
              <a:gd name="connsiteY60" fmla="*/ 6082357 h 6861482"/>
              <a:gd name="connsiteX61" fmla="*/ 295356 w 5463940"/>
              <a:gd name="connsiteY61" fmla="*/ 6405892 h 6861482"/>
              <a:gd name="connsiteX62" fmla="*/ 21866 w 5463940"/>
              <a:gd name="connsiteY62" fmla="*/ 6831011 h 6861482"/>
              <a:gd name="connsiteX63" fmla="*/ 0 w 5463940"/>
              <a:gd name="connsiteY63" fmla="*/ 6861482 h 6861482"/>
              <a:gd name="connsiteX64" fmla="*/ 5463940 w 5463940"/>
              <a:gd name="connsiteY64" fmla="*/ 6861482 h 686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463940" h="6861482">
                <a:moveTo>
                  <a:pt x="5463940" y="0"/>
                </a:moveTo>
                <a:lnTo>
                  <a:pt x="792388" y="0"/>
                </a:lnTo>
                <a:lnTo>
                  <a:pt x="807288" y="23688"/>
                </a:lnTo>
                <a:cubicBezTo>
                  <a:pt x="818348" y="36363"/>
                  <a:pt x="831351" y="46345"/>
                  <a:pt x="847167" y="52392"/>
                </a:cubicBezTo>
                <a:cubicBezTo>
                  <a:pt x="862365" y="58007"/>
                  <a:pt x="867376" y="78523"/>
                  <a:pt x="861906" y="104693"/>
                </a:cubicBezTo>
                <a:cubicBezTo>
                  <a:pt x="843817" y="191375"/>
                  <a:pt x="858534" y="258432"/>
                  <a:pt x="891809" y="314763"/>
                </a:cubicBezTo>
                <a:cubicBezTo>
                  <a:pt x="903576" y="334407"/>
                  <a:pt x="899159" y="347903"/>
                  <a:pt x="883105" y="361124"/>
                </a:cubicBezTo>
                <a:cubicBezTo>
                  <a:pt x="864669" y="375704"/>
                  <a:pt x="850327" y="397046"/>
                  <a:pt x="839062" y="423850"/>
                </a:cubicBezTo>
                <a:cubicBezTo>
                  <a:pt x="820568" y="467166"/>
                  <a:pt x="811859" y="513531"/>
                  <a:pt x="804620" y="560313"/>
                </a:cubicBezTo>
                <a:cubicBezTo>
                  <a:pt x="793378" y="633687"/>
                  <a:pt x="780112" y="704450"/>
                  <a:pt x="736357" y="760897"/>
                </a:cubicBezTo>
                <a:cubicBezTo>
                  <a:pt x="723332" y="778040"/>
                  <a:pt x="712885" y="799992"/>
                  <a:pt x="701931" y="821285"/>
                </a:cubicBezTo>
                <a:cubicBezTo>
                  <a:pt x="705425" y="839840"/>
                  <a:pt x="714063" y="852486"/>
                  <a:pt x="730099" y="854014"/>
                </a:cubicBezTo>
                <a:cubicBezTo>
                  <a:pt x="832163" y="864105"/>
                  <a:pt x="827638" y="966113"/>
                  <a:pt x="828340" y="1080052"/>
                </a:cubicBezTo>
                <a:cubicBezTo>
                  <a:pt x="829412" y="1221065"/>
                  <a:pt x="771840" y="1300280"/>
                  <a:pt x="700490" y="1372761"/>
                </a:cubicBezTo>
                <a:cubicBezTo>
                  <a:pt x="676074" y="1397333"/>
                  <a:pt x="640472" y="1405223"/>
                  <a:pt x="632708" y="1466109"/>
                </a:cubicBezTo>
                <a:cubicBezTo>
                  <a:pt x="675330" y="1511622"/>
                  <a:pt x="723920" y="1454776"/>
                  <a:pt x="768641" y="1459414"/>
                </a:cubicBezTo>
                <a:cubicBezTo>
                  <a:pt x="805594" y="1463610"/>
                  <a:pt x="865476" y="1442049"/>
                  <a:pt x="819196" y="1556554"/>
                </a:cubicBezTo>
                <a:cubicBezTo>
                  <a:pt x="805723" y="1590108"/>
                  <a:pt x="823233" y="1607581"/>
                  <a:pt x="841602" y="1606217"/>
                </a:cubicBezTo>
                <a:cubicBezTo>
                  <a:pt x="990393" y="1592503"/>
                  <a:pt x="928704" y="1817105"/>
                  <a:pt x="979741" y="1914129"/>
                </a:cubicBezTo>
                <a:cubicBezTo>
                  <a:pt x="994130" y="1940125"/>
                  <a:pt x="981845" y="1995898"/>
                  <a:pt x="961586" y="2014028"/>
                </a:cubicBezTo>
                <a:cubicBezTo>
                  <a:pt x="833010" y="2130710"/>
                  <a:pt x="821559" y="2335317"/>
                  <a:pt x="763580" y="2524080"/>
                </a:cubicBezTo>
                <a:cubicBezTo>
                  <a:pt x="834503" y="2575904"/>
                  <a:pt x="917665" y="2570407"/>
                  <a:pt x="993601" y="2596949"/>
                </a:cubicBezTo>
                <a:cubicBezTo>
                  <a:pt x="1072474" y="2624324"/>
                  <a:pt x="1073570" y="2658988"/>
                  <a:pt x="1013917" y="2810127"/>
                </a:cubicBezTo>
                <a:cubicBezTo>
                  <a:pt x="1181198" y="2798901"/>
                  <a:pt x="1181198" y="2798901"/>
                  <a:pt x="1136989" y="3024678"/>
                </a:cubicBezTo>
                <a:cubicBezTo>
                  <a:pt x="1180902" y="3020054"/>
                  <a:pt x="1224298" y="3088781"/>
                  <a:pt x="1259967" y="3181568"/>
                </a:cubicBezTo>
                <a:lnTo>
                  <a:pt x="1265794" y="3198166"/>
                </a:lnTo>
                <a:lnTo>
                  <a:pt x="1265717" y="3204655"/>
                </a:lnTo>
                <a:cubicBezTo>
                  <a:pt x="1268733" y="3236251"/>
                  <a:pt x="1277862" y="3256804"/>
                  <a:pt x="1288242" y="3274732"/>
                </a:cubicBezTo>
                <a:lnTo>
                  <a:pt x="1291297" y="3279721"/>
                </a:lnTo>
                <a:lnTo>
                  <a:pt x="1314272" y="3363918"/>
                </a:lnTo>
                <a:lnTo>
                  <a:pt x="1319860" y="3393684"/>
                </a:lnTo>
                <a:lnTo>
                  <a:pt x="1316519" y="3405686"/>
                </a:lnTo>
                <a:cubicBezTo>
                  <a:pt x="1310372" y="3418102"/>
                  <a:pt x="1301211" y="3431228"/>
                  <a:pt x="1288529" y="3445525"/>
                </a:cubicBezTo>
                <a:cubicBezTo>
                  <a:pt x="1161348" y="3588143"/>
                  <a:pt x="1146805" y="3608961"/>
                  <a:pt x="1242782" y="3705028"/>
                </a:cubicBezTo>
                <a:lnTo>
                  <a:pt x="1286485" y="3747325"/>
                </a:lnTo>
                <a:lnTo>
                  <a:pt x="1292276" y="3757935"/>
                </a:lnTo>
                <a:lnTo>
                  <a:pt x="1295640" y="3771718"/>
                </a:lnTo>
                <a:cubicBezTo>
                  <a:pt x="1296144" y="3781009"/>
                  <a:pt x="1296074" y="3791627"/>
                  <a:pt x="1297165" y="3800021"/>
                </a:cubicBezTo>
                <a:cubicBezTo>
                  <a:pt x="1261584" y="3834526"/>
                  <a:pt x="1216509" y="3777846"/>
                  <a:pt x="1175354" y="3860429"/>
                </a:cubicBezTo>
                <a:lnTo>
                  <a:pt x="1307283" y="4017890"/>
                </a:lnTo>
                <a:lnTo>
                  <a:pt x="1296662" y="4042035"/>
                </a:lnTo>
                <a:cubicBezTo>
                  <a:pt x="1285446" y="4076730"/>
                  <a:pt x="1278762" y="4115040"/>
                  <a:pt x="1272882" y="4153970"/>
                </a:cubicBezTo>
                <a:lnTo>
                  <a:pt x="1262688" y="4216187"/>
                </a:lnTo>
                <a:lnTo>
                  <a:pt x="1264417" y="4216187"/>
                </a:lnTo>
                <a:lnTo>
                  <a:pt x="1262699" y="4228245"/>
                </a:lnTo>
                <a:lnTo>
                  <a:pt x="1261091" y="4239616"/>
                </a:lnTo>
                <a:lnTo>
                  <a:pt x="1260815" y="4241609"/>
                </a:lnTo>
                <a:cubicBezTo>
                  <a:pt x="1260689" y="4242505"/>
                  <a:pt x="1260696" y="4242428"/>
                  <a:pt x="1260967" y="4240495"/>
                </a:cubicBezTo>
                <a:lnTo>
                  <a:pt x="1261091" y="4239616"/>
                </a:lnTo>
                <a:lnTo>
                  <a:pt x="1261469" y="4236887"/>
                </a:lnTo>
                <a:cubicBezTo>
                  <a:pt x="1262532" y="4229054"/>
                  <a:pt x="1263675" y="4219786"/>
                  <a:pt x="1256626" y="4265601"/>
                </a:cubicBezTo>
                <a:cubicBezTo>
                  <a:pt x="1256291" y="4267782"/>
                  <a:pt x="1251762" y="4300784"/>
                  <a:pt x="1248755" y="4319440"/>
                </a:cubicBezTo>
                <a:lnTo>
                  <a:pt x="1247265" y="4327380"/>
                </a:lnTo>
                <a:lnTo>
                  <a:pt x="1237396" y="4327380"/>
                </a:lnTo>
                <a:lnTo>
                  <a:pt x="1217455" y="4371063"/>
                </a:lnTo>
                <a:cubicBezTo>
                  <a:pt x="1199891" y="4400506"/>
                  <a:pt x="1175680" y="4424583"/>
                  <a:pt x="1141096" y="4440302"/>
                </a:cubicBezTo>
                <a:cubicBezTo>
                  <a:pt x="1069946" y="4473150"/>
                  <a:pt x="1038303" y="4575550"/>
                  <a:pt x="987553" y="4640688"/>
                </a:cubicBezTo>
                <a:cubicBezTo>
                  <a:pt x="810580" y="4866180"/>
                  <a:pt x="695846" y="5129308"/>
                  <a:pt x="649254" y="5463560"/>
                </a:cubicBezTo>
                <a:cubicBezTo>
                  <a:pt x="636193" y="5556007"/>
                  <a:pt x="578841" y="5642157"/>
                  <a:pt x="542839" y="5729320"/>
                </a:cubicBezTo>
                <a:cubicBezTo>
                  <a:pt x="563420" y="5782527"/>
                  <a:pt x="660486" y="5634705"/>
                  <a:pt x="629662" y="5793573"/>
                </a:cubicBezTo>
                <a:cubicBezTo>
                  <a:pt x="606320" y="5913360"/>
                  <a:pt x="539304" y="6000311"/>
                  <a:pt x="476494" y="6082357"/>
                </a:cubicBezTo>
                <a:cubicBezTo>
                  <a:pt x="404358" y="6175982"/>
                  <a:pt x="324070" y="6256850"/>
                  <a:pt x="295356" y="6405892"/>
                </a:cubicBezTo>
                <a:cubicBezTo>
                  <a:pt x="293791" y="6413841"/>
                  <a:pt x="198424" y="6580901"/>
                  <a:pt x="21866" y="6831011"/>
                </a:cubicBezTo>
                <a:lnTo>
                  <a:pt x="0" y="6861482"/>
                </a:lnTo>
                <a:lnTo>
                  <a:pt x="5463940" y="6861482"/>
                </a:lnTo>
                <a:close/>
              </a:path>
            </a:pathLst>
          </a:custGeom>
          <a:solidFill>
            <a:srgbClr val="C34D8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8086090-F878-664D-AACB-830803C33947}"/>
              </a:ext>
            </a:extLst>
          </p:cNvPr>
          <p:cNvSpPr>
            <a:spLocks noGrp="1"/>
          </p:cNvSpPr>
          <p:nvPr>
            <p:ph type="title"/>
          </p:nvPr>
        </p:nvSpPr>
        <p:spPr>
          <a:xfrm>
            <a:off x="838200" y="713312"/>
            <a:ext cx="3200400" cy="5431376"/>
          </a:xfrm>
        </p:spPr>
        <p:txBody>
          <a:bodyPr>
            <a:normAutofit/>
          </a:bodyPr>
          <a:lstStyle/>
          <a:p>
            <a:r>
              <a:rPr lang="en-US" sz="3600" dirty="0">
                <a:solidFill>
                  <a:srgbClr val="FFFFFF"/>
                </a:solidFill>
                <a:latin typeface="Didot" panose="02000503000000020003" pitchFamily="2" charset="-79"/>
                <a:cs typeface="Didot" panose="02000503000000020003" pitchFamily="2" charset="-79"/>
              </a:rPr>
              <a:t>Contents</a:t>
            </a:r>
          </a:p>
        </p:txBody>
      </p:sp>
      <p:graphicFrame>
        <p:nvGraphicFramePr>
          <p:cNvPr id="5" name="Content Placeholder 2">
            <a:extLst>
              <a:ext uri="{FF2B5EF4-FFF2-40B4-BE49-F238E27FC236}">
                <a16:creationId xmlns:a16="http://schemas.microsoft.com/office/drawing/2014/main" id="{ECEB0947-2E91-41E4-9127-FFCD6A3485B7}"/>
              </a:ext>
            </a:extLst>
          </p:cNvPr>
          <p:cNvGraphicFramePr>
            <a:graphicFrameLocks noGrp="1"/>
          </p:cNvGraphicFramePr>
          <p:nvPr>
            <p:ph idx="1"/>
            <p:extLst>
              <p:ext uri="{D42A27DB-BD31-4B8C-83A1-F6EECF244321}">
                <p14:modId xmlns:p14="http://schemas.microsoft.com/office/powerpoint/2010/main" val="3870889689"/>
              </p:ext>
            </p:extLst>
          </p:nvPr>
        </p:nvGraphicFramePr>
        <p:xfrm>
          <a:off x="5550568" y="713312"/>
          <a:ext cx="5803231" cy="5494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2542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4" name="Rectangle 1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463E8E6-53DC-BD4A-B94B-49FC9BEAB2B2}"/>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4800" dirty="0">
                <a:latin typeface="Didot" panose="02000503000000020003" pitchFamily="2" charset="-79"/>
                <a:cs typeface="Didot" panose="02000503000000020003" pitchFamily="2" charset="-79"/>
              </a:rPr>
              <a:t>Catherine de Medici</a:t>
            </a:r>
            <a:br>
              <a:rPr lang="en-US" sz="4800" dirty="0">
                <a:latin typeface="Didot" panose="02000503000000020003" pitchFamily="2" charset="-79"/>
                <a:cs typeface="Didot" panose="02000503000000020003" pitchFamily="2" charset="-79"/>
              </a:rPr>
            </a:br>
            <a:r>
              <a:rPr lang="en-US" sz="4800" dirty="0">
                <a:latin typeface="Didot" panose="02000503000000020003" pitchFamily="2" charset="-79"/>
                <a:cs typeface="Didot" panose="02000503000000020003" pitchFamily="2" charset="-79"/>
              </a:rPr>
              <a:t>(1519-1589)</a:t>
            </a:r>
          </a:p>
        </p:txBody>
      </p:sp>
      <p:pic>
        <p:nvPicPr>
          <p:cNvPr id="7" name="Content Placeholder 9">
            <a:extLst>
              <a:ext uri="{FF2B5EF4-FFF2-40B4-BE49-F238E27FC236}">
                <a16:creationId xmlns:a16="http://schemas.microsoft.com/office/drawing/2014/main" id="{9BC8416F-B960-DD4E-A3E3-2C30C4DF3A49}"/>
              </a:ext>
            </a:extLst>
          </p:cNvPr>
          <p:cNvPicPr>
            <a:picLocks noGrp="1" noChangeAspect="1"/>
          </p:cNvPicPr>
          <p:nvPr>
            <p:ph idx="1"/>
          </p:nvPr>
        </p:nvPicPr>
        <p:blipFill rotWithShape="1">
          <a:blip r:embed="rId2"/>
          <a:srcRect b="3645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 Placeholder 5">
            <a:extLst>
              <a:ext uri="{FF2B5EF4-FFF2-40B4-BE49-F238E27FC236}">
                <a16:creationId xmlns:a16="http://schemas.microsoft.com/office/drawing/2014/main" id="{BEC869FE-122C-234A-99D8-D6F9FF1D7678}"/>
              </a:ext>
            </a:extLst>
          </p:cNvPr>
          <p:cNvSpPr>
            <a:spLocks noGrp="1"/>
          </p:cNvSpPr>
          <p:nvPr>
            <p:ph type="body" sz="half" idx="2"/>
          </p:nvPr>
        </p:nvSpPr>
        <p:spPr>
          <a:xfrm>
            <a:off x="4558679" y="6319288"/>
            <a:ext cx="3268004" cy="572259"/>
          </a:xfrm>
        </p:spPr>
        <p:txBody>
          <a:bodyPr>
            <a:normAutofit/>
          </a:bodyPr>
          <a:lstStyle/>
          <a:p>
            <a:r>
              <a:rPr lang="en-US" sz="900" i="1" dirty="0">
                <a:latin typeface="Didot" panose="02000503000000020003" pitchFamily="2" charset="-79"/>
                <a:cs typeface="Didot" panose="02000503000000020003" pitchFamily="2" charset="-79"/>
              </a:rPr>
              <a:t>As seen in the Uffizi Gallery in Florence, Italy</a:t>
            </a:r>
          </a:p>
          <a:p>
            <a:r>
              <a:rPr lang="en-US" sz="900" i="1" dirty="0">
                <a:latin typeface="Didot" panose="02000503000000020003" pitchFamily="2" charset="-79"/>
                <a:cs typeface="Didot" panose="02000503000000020003" pitchFamily="2" charset="-79"/>
              </a:rPr>
              <a:t>Unidentified artist, c.1547-1559</a:t>
            </a:r>
          </a:p>
          <a:p>
            <a:endParaRPr lang="en-US" sz="900" dirty="0">
              <a:latin typeface="Didot" panose="02000503000000020003" pitchFamily="2" charset="-79"/>
              <a:cs typeface="Didot" panose="02000503000000020003" pitchFamily="2" charset="-79"/>
            </a:endParaRPr>
          </a:p>
        </p:txBody>
      </p:sp>
    </p:spTree>
    <p:extLst>
      <p:ext uri="{BB962C8B-B14F-4D97-AF65-F5344CB8AC3E}">
        <p14:creationId xmlns:p14="http://schemas.microsoft.com/office/powerpoint/2010/main" val="1927149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4" name="Rectangle 13">
            <a:extLst>
              <a:ext uri="{FF2B5EF4-FFF2-40B4-BE49-F238E27FC236}">
                <a16:creationId xmlns:a16="http://schemas.microsoft.com/office/drawing/2014/main" id="{C73035C9-93C9-4A1C-B191-8129054EC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8BE7659-AD33-490C-A3D6-05980CABE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997530"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7A0DCF4-A1FF-1D46-A7CA-5E1C852F6434}"/>
              </a:ext>
            </a:extLst>
          </p:cNvPr>
          <p:cNvSpPr>
            <a:spLocks noGrp="1"/>
          </p:cNvSpPr>
          <p:nvPr>
            <p:ph type="title"/>
          </p:nvPr>
        </p:nvSpPr>
        <p:spPr>
          <a:xfrm>
            <a:off x="7887695" y="2248263"/>
            <a:ext cx="3768917" cy="1606163"/>
          </a:xfrm>
        </p:spPr>
        <p:txBody>
          <a:bodyPr vert="horz" lIns="91440" tIns="45720" rIns="91440" bIns="45720" rtlCol="0" anchor="b">
            <a:normAutofit/>
          </a:bodyPr>
          <a:lstStyle/>
          <a:p>
            <a:r>
              <a:rPr lang="en-US" sz="4000" dirty="0">
                <a:latin typeface="Didot" panose="02000503000000020003" pitchFamily="2" charset="-79"/>
                <a:cs typeface="Didot" panose="02000503000000020003" pitchFamily="2" charset="-79"/>
              </a:rPr>
              <a:t>Female Kings</a:t>
            </a:r>
          </a:p>
        </p:txBody>
      </p:sp>
      <p:sp>
        <p:nvSpPr>
          <p:cNvPr id="4" name="Text Placeholder 3">
            <a:extLst>
              <a:ext uri="{FF2B5EF4-FFF2-40B4-BE49-F238E27FC236}">
                <a16:creationId xmlns:a16="http://schemas.microsoft.com/office/drawing/2014/main" id="{F7A61254-795D-4F48-A808-95A3584C85B0}"/>
              </a:ext>
            </a:extLst>
          </p:cNvPr>
          <p:cNvSpPr>
            <a:spLocks noGrp="1"/>
          </p:cNvSpPr>
          <p:nvPr>
            <p:ph type="body" sz="half" idx="2"/>
          </p:nvPr>
        </p:nvSpPr>
        <p:spPr>
          <a:xfrm>
            <a:off x="7887696" y="3915808"/>
            <a:ext cx="3665550" cy="775494"/>
          </a:xfrm>
        </p:spPr>
        <p:txBody>
          <a:bodyPr vert="horz" lIns="91440" tIns="45720" rIns="91440" bIns="45720" rtlCol="0">
            <a:normAutofit fontScale="92500"/>
          </a:bodyPr>
          <a:lstStyle/>
          <a:p>
            <a:pPr>
              <a:lnSpc>
                <a:spcPct val="90000"/>
              </a:lnSpc>
            </a:pPr>
            <a:r>
              <a:rPr lang="en-US" sz="2400" cap="all" dirty="0">
                <a:latin typeface="Didot" panose="02000503000000020003" pitchFamily="2" charset="-79"/>
                <a:cs typeface="Didot" panose="02000503000000020003" pitchFamily="2" charset="-79"/>
              </a:rPr>
              <a:t>A theory developed by William </a:t>
            </a:r>
            <a:r>
              <a:rPr lang="en-US" sz="2400" cap="all" dirty="0" err="1">
                <a:latin typeface="Didot" panose="02000503000000020003" pitchFamily="2" charset="-79"/>
                <a:cs typeface="Didot" panose="02000503000000020003" pitchFamily="2" charset="-79"/>
              </a:rPr>
              <a:t>Monter</a:t>
            </a:r>
            <a:endParaRPr lang="en-US" sz="2400" cap="all" dirty="0">
              <a:latin typeface="Didot" panose="02000503000000020003" pitchFamily="2" charset="-79"/>
              <a:cs typeface="Didot" panose="02000503000000020003" pitchFamily="2" charset="-79"/>
            </a:endParaRPr>
          </a:p>
        </p:txBody>
      </p:sp>
      <p:pic>
        <p:nvPicPr>
          <p:cNvPr id="5" name="Content Placeholder 4" descr="A statue of a person&#10;&#10;Description automatically generated">
            <a:extLst>
              <a:ext uri="{FF2B5EF4-FFF2-40B4-BE49-F238E27FC236}">
                <a16:creationId xmlns:a16="http://schemas.microsoft.com/office/drawing/2014/main" id="{2A1C275A-8ED6-D249-8D65-DB89FDDB17A7}"/>
              </a:ext>
            </a:extLst>
          </p:cNvPr>
          <p:cNvPicPr>
            <a:picLocks noGrp="1" noChangeAspect="1"/>
          </p:cNvPicPr>
          <p:nvPr>
            <p:ph idx="1"/>
          </p:nvPr>
        </p:nvPicPr>
        <p:blipFill rotWithShape="1">
          <a:blip r:embed="rId2"/>
          <a:srcRect t="2984" b="14879"/>
          <a:stretch/>
        </p:blipFill>
        <p:spPr>
          <a:xfrm>
            <a:off x="638754" y="1313681"/>
            <a:ext cx="4371155" cy="4787084"/>
          </a:xfrm>
          <a:prstGeom prst="rect">
            <a:avLst/>
          </a:prstGeom>
          <a:effectLst>
            <a:softEdge rad="63500"/>
          </a:effectLst>
        </p:spPr>
      </p:pic>
      <p:sp>
        <p:nvSpPr>
          <p:cNvPr id="6" name="TextBox 5">
            <a:extLst>
              <a:ext uri="{FF2B5EF4-FFF2-40B4-BE49-F238E27FC236}">
                <a16:creationId xmlns:a16="http://schemas.microsoft.com/office/drawing/2014/main" id="{1D877BE0-D034-5E42-A437-549AFCAB001C}"/>
              </a:ext>
            </a:extLst>
          </p:cNvPr>
          <p:cNvSpPr txBox="1"/>
          <p:nvPr/>
        </p:nvSpPr>
        <p:spPr>
          <a:xfrm>
            <a:off x="10944540" y="0"/>
            <a:ext cx="2367956" cy="276999"/>
          </a:xfrm>
          <a:prstGeom prst="rect">
            <a:avLst/>
          </a:prstGeom>
          <a:noFill/>
        </p:spPr>
        <p:txBody>
          <a:bodyPr wrap="none" rtlCol="0">
            <a:spAutoFit/>
          </a:bodyPr>
          <a:lstStyle/>
          <a:p>
            <a:pPr>
              <a:spcAft>
                <a:spcPts val="600"/>
              </a:spcAft>
            </a:pPr>
            <a:r>
              <a:rPr lang="en-US" sz="1200" dirty="0"/>
              <a:t>Source: Royal Collection Trust</a:t>
            </a:r>
            <a:endParaRPr lang="en-US" sz="1200"/>
          </a:p>
        </p:txBody>
      </p:sp>
      <p:sp>
        <p:nvSpPr>
          <p:cNvPr id="8" name="Horizontal Scroll 7">
            <a:extLst>
              <a:ext uri="{FF2B5EF4-FFF2-40B4-BE49-F238E27FC236}">
                <a16:creationId xmlns:a16="http://schemas.microsoft.com/office/drawing/2014/main" id="{2A1F6E43-12B9-9344-9F61-48083A66FAE7}"/>
              </a:ext>
            </a:extLst>
          </p:cNvPr>
          <p:cNvSpPr/>
          <p:nvPr/>
        </p:nvSpPr>
        <p:spPr>
          <a:xfrm>
            <a:off x="319546" y="5445384"/>
            <a:ext cx="5009569" cy="1122684"/>
          </a:xfrm>
          <a:prstGeom prst="horizontalScroll">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schemeClr val="bg1"/>
              </a:solidFill>
              <a:latin typeface="Didot" panose="02000503000000020003" pitchFamily="2" charset="-79"/>
              <a:cs typeface="Didot" panose="02000503000000020003" pitchFamily="2" charset="-79"/>
            </a:endParaRPr>
          </a:p>
          <a:p>
            <a:pPr algn="ctr"/>
            <a:r>
              <a:rPr lang="en-US" i="1" dirty="0">
                <a:solidFill>
                  <a:schemeClr val="tx1"/>
                </a:solidFill>
                <a:latin typeface="Didot" panose="02000503000000020003" pitchFamily="2" charset="-79"/>
                <a:cs typeface="Didot" panose="02000503000000020003" pitchFamily="2" charset="-79"/>
              </a:rPr>
              <a:t>“they were neither male nor female—they were sovereigns”</a:t>
            </a:r>
          </a:p>
          <a:p>
            <a:pPr algn="ctr"/>
            <a:r>
              <a:rPr lang="en-US" i="1" dirty="0">
                <a:solidFill>
                  <a:schemeClr val="tx1"/>
                </a:solidFill>
                <a:latin typeface="Didot" panose="02000503000000020003" pitchFamily="2" charset="-79"/>
                <a:cs typeface="Didot" panose="02000503000000020003" pitchFamily="2" charset="-79"/>
              </a:rPr>
              <a:t>Simone de Beauvoir</a:t>
            </a:r>
          </a:p>
          <a:p>
            <a:pPr algn="ctr"/>
            <a:endParaRPr lang="en-US" dirty="0">
              <a:solidFill>
                <a:schemeClr val="tx1"/>
              </a:solidFill>
              <a:latin typeface="Didot" panose="02000503000000020003" pitchFamily="2" charset="-79"/>
              <a:cs typeface="Didot" panose="02000503000000020003" pitchFamily="2" charset="-79"/>
            </a:endParaRPr>
          </a:p>
        </p:txBody>
      </p:sp>
    </p:spTree>
    <p:extLst>
      <p:ext uri="{BB962C8B-B14F-4D97-AF65-F5344CB8AC3E}">
        <p14:creationId xmlns:p14="http://schemas.microsoft.com/office/powerpoint/2010/main" val="212982346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63" name="Rectangle 59">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itle 1">
            <a:extLst>
              <a:ext uri="{FF2B5EF4-FFF2-40B4-BE49-F238E27FC236}">
                <a16:creationId xmlns:a16="http://schemas.microsoft.com/office/drawing/2014/main" id="{B667E813-0E6A-FF47-B7D9-A08DDB5E14EC}"/>
              </a:ext>
            </a:extLst>
          </p:cNvPr>
          <p:cNvSpPr>
            <a:spLocks noGrp="1"/>
          </p:cNvSpPr>
          <p:nvPr>
            <p:ph type="title"/>
          </p:nvPr>
        </p:nvSpPr>
        <p:spPr>
          <a:xfrm>
            <a:off x="1524000" y="4370227"/>
            <a:ext cx="9144000" cy="1193138"/>
          </a:xfrm>
        </p:spPr>
        <p:txBody>
          <a:bodyPr vert="horz" lIns="91440" tIns="45720" rIns="91440" bIns="45720" rtlCol="0" anchor="b">
            <a:normAutofit/>
          </a:bodyPr>
          <a:lstStyle/>
          <a:p>
            <a:pPr algn="ctr"/>
            <a:r>
              <a:rPr lang="en-US" sz="4800" dirty="0">
                <a:latin typeface="Didot" panose="02000503000000020003" pitchFamily="2" charset="-79"/>
                <a:cs typeface="Didot" panose="02000503000000020003" pitchFamily="2" charset="-79"/>
              </a:rPr>
              <a:t>Soft Power</a:t>
            </a:r>
          </a:p>
        </p:txBody>
      </p:sp>
      <p:sp>
        <p:nvSpPr>
          <p:cNvPr id="53" name="Text Placeholder 3">
            <a:extLst>
              <a:ext uri="{FF2B5EF4-FFF2-40B4-BE49-F238E27FC236}">
                <a16:creationId xmlns:a16="http://schemas.microsoft.com/office/drawing/2014/main" id="{1C41709D-D544-A845-85FC-64A691437A15}"/>
              </a:ext>
            </a:extLst>
          </p:cNvPr>
          <p:cNvSpPr>
            <a:spLocks noGrp="1"/>
          </p:cNvSpPr>
          <p:nvPr>
            <p:ph type="body" sz="half" idx="2"/>
          </p:nvPr>
        </p:nvSpPr>
        <p:spPr>
          <a:xfrm>
            <a:off x="1524000" y="5636465"/>
            <a:ext cx="9144000" cy="646785"/>
          </a:xfrm>
        </p:spPr>
        <p:txBody>
          <a:bodyPr vert="horz" lIns="91440" tIns="45720" rIns="91440" bIns="45720" rtlCol="0">
            <a:normAutofit/>
          </a:bodyPr>
          <a:lstStyle/>
          <a:p>
            <a:pPr algn="ctr"/>
            <a:r>
              <a:rPr lang="en-US" sz="2400" cap="all" dirty="0">
                <a:latin typeface="Didot" panose="02000503000000020003" pitchFamily="2" charset="-79"/>
                <a:cs typeface="Didot" panose="02000503000000020003" pitchFamily="2" charset="-79"/>
              </a:rPr>
              <a:t>A theory developed by Joseph Nye</a:t>
            </a:r>
          </a:p>
        </p:txBody>
      </p:sp>
      <p:pic>
        <p:nvPicPr>
          <p:cNvPr id="5" name="Content Placeholder 4" descr="A picture containing woman, man, white, people&#10;&#10;Description automatically generated">
            <a:extLst>
              <a:ext uri="{FF2B5EF4-FFF2-40B4-BE49-F238E27FC236}">
                <a16:creationId xmlns:a16="http://schemas.microsoft.com/office/drawing/2014/main" id="{C96B04D9-F839-9D4E-B1CB-58D6634B923F}"/>
              </a:ext>
            </a:extLst>
          </p:cNvPr>
          <p:cNvPicPr>
            <a:picLocks noGrp="1" noChangeAspect="1"/>
          </p:cNvPicPr>
          <p:nvPr>
            <p:ph idx="1"/>
          </p:nvPr>
        </p:nvPicPr>
        <p:blipFill rotWithShape="1">
          <a:blip r:embed="rId2"/>
          <a:srcRect t="24449" r="2" b="2"/>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
        <p:nvSpPr>
          <p:cNvPr id="6" name="TextBox 5">
            <a:extLst>
              <a:ext uri="{FF2B5EF4-FFF2-40B4-BE49-F238E27FC236}">
                <a16:creationId xmlns:a16="http://schemas.microsoft.com/office/drawing/2014/main" id="{6730C1E6-355B-204E-AE7A-74F97892C851}"/>
              </a:ext>
            </a:extLst>
          </p:cNvPr>
          <p:cNvSpPr txBox="1"/>
          <p:nvPr/>
        </p:nvSpPr>
        <p:spPr>
          <a:xfrm>
            <a:off x="10669776" y="6581001"/>
            <a:ext cx="1349600" cy="276999"/>
          </a:xfrm>
          <a:prstGeom prst="rect">
            <a:avLst/>
          </a:prstGeom>
          <a:noFill/>
        </p:spPr>
        <p:txBody>
          <a:bodyPr wrap="none" rtlCol="0">
            <a:spAutoFit/>
          </a:bodyPr>
          <a:lstStyle/>
          <a:p>
            <a:pPr>
              <a:spcAft>
                <a:spcPts val="600"/>
              </a:spcAft>
            </a:pPr>
            <a:r>
              <a:rPr lang="en-US" sz="1200" dirty="0">
                <a:latin typeface="Didot" panose="02000503000000020003" pitchFamily="2" charset="-79"/>
                <a:cs typeface="Didot" panose="02000503000000020003" pitchFamily="2" charset="-79"/>
              </a:rPr>
              <a:t>Source: Monocle</a:t>
            </a:r>
          </a:p>
        </p:txBody>
      </p:sp>
    </p:spTree>
    <p:extLst>
      <p:ext uri="{BB962C8B-B14F-4D97-AF65-F5344CB8AC3E}">
        <p14:creationId xmlns:p14="http://schemas.microsoft.com/office/powerpoint/2010/main" val="4234120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7" name="Rectangle 13">
            <a:extLst>
              <a:ext uri="{FF2B5EF4-FFF2-40B4-BE49-F238E27FC236}">
                <a16:creationId xmlns:a16="http://schemas.microsoft.com/office/drawing/2014/main" id="{E98884D9-9583-4D3B-961C-8D72A765A3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BB2B26-6804-E445-AD66-184064584F99}"/>
              </a:ext>
            </a:extLst>
          </p:cNvPr>
          <p:cNvSpPr>
            <a:spLocks noGrp="1"/>
          </p:cNvSpPr>
          <p:nvPr>
            <p:ph type="title"/>
          </p:nvPr>
        </p:nvSpPr>
        <p:spPr>
          <a:xfrm>
            <a:off x="838200" y="1406005"/>
            <a:ext cx="5257800" cy="2806704"/>
          </a:xfrm>
        </p:spPr>
        <p:txBody>
          <a:bodyPr vert="horz" lIns="91440" tIns="45720" rIns="91440" bIns="45720" rtlCol="0" anchor="b">
            <a:normAutofit/>
          </a:bodyPr>
          <a:lstStyle/>
          <a:p>
            <a:r>
              <a:rPr lang="en-US" sz="4800" dirty="0">
                <a:latin typeface="Didot" panose="02000503000000020003" pitchFamily="2" charset="-79"/>
                <a:cs typeface="Didot" panose="02000503000000020003" pitchFamily="2" charset="-79"/>
              </a:rPr>
              <a:t>Machiavellian Theory of Power</a:t>
            </a:r>
          </a:p>
        </p:txBody>
      </p:sp>
      <p:sp>
        <p:nvSpPr>
          <p:cNvPr id="4" name="Text Placeholder 3">
            <a:extLst>
              <a:ext uri="{FF2B5EF4-FFF2-40B4-BE49-F238E27FC236}">
                <a16:creationId xmlns:a16="http://schemas.microsoft.com/office/drawing/2014/main" id="{648834F7-09CB-FD4C-89EC-201737E48D4D}"/>
              </a:ext>
            </a:extLst>
          </p:cNvPr>
          <p:cNvSpPr>
            <a:spLocks noGrp="1"/>
          </p:cNvSpPr>
          <p:nvPr>
            <p:ph type="body" sz="half" idx="2"/>
          </p:nvPr>
        </p:nvSpPr>
        <p:spPr>
          <a:xfrm>
            <a:off x="838199" y="4279787"/>
            <a:ext cx="5257800" cy="1467873"/>
          </a:xfrm>
        </p:spPr>
        <p:txBody>
          <a:bodyPr vert="horz" lIns="91440" tIns="45720" rIns="91440" bIns="45720" rtlCol="0">
            <a:normAutofit/>
          </a:bodyPr>
          <a:lstStyle/>
          <a:p>
            <a:r>
              <a:rPr lang="en-US" sz="2400" cap="all" dirty="0">
                <a:latin typeface="Didot" panose="02000503000000020003" pitchFamily="2" charset="-79"/>
                <a:cs typeface="Didot" panose="02000503000000020003" pitchFamily="2" charset="-79"/>
              </a:rPr>
              <a:t>Per </a:t>
            </a:r>
            <a:r>
              <a:rPr lang="en-US" sz="2400" cap="all" dirty="0" err="1">
                <a:latin typeface="Didot" panose="02000503000000020003" pitchFamily="2" charset="-79"/>
                <a:cs typeface="Didot" panose="02000503000000020003" pitchFamily="2" charset="-79"/>
              </a:rPr>
              <a:t>Niccòlo</a:t>
            </a:r>
            <a:r>
              <a:rPr lang="en-US" sz="2400" cap="all" dirty="0">
                <a:latin typeface="Didot" panose="02000503000000020003" pitchFamily="2" charset="-79"/>
                <a:cs typeface="Didot" panose="02000503000000020003" pitchFamily="2" charset="-79"/>
              </a:rPr>
              <a:t> Machiavelli’s </a:t>
            </a:r>
            <a:r>
              <a:rPr lang="en-US" sz="2400" i="1" cap="all" dirty="0">
                <a:latin typeface="Didot" panose="02000503000000020003" pitchFamily="2" charset="-79"/>
                <a:cs typeface="Didot" panose="02000503000000020003" pitchFamily="2" charset="-79"/>
              </a:rPr>
              <a:t>The Prince </a:t>
            </a:r>
            <a:r>
              <a:rPr lang="en-US" sz="2400" cap="all" dirty="0">
                <a:latin typeface="Didot" panose="02000503000000020003" pitchFamily="2" charset="-79"/>
                <a:cs typeface="Didot" panose="02000503000000020003" pitchFamily="2" charset="-79"/>
              </a:rPr>
              <a:t>(1532)</a:t>
            </a:r>
          </a:p>
        </p:txBody>
      </p:sp>
      <p:pic>
        <p:nvPicPr>
          <p:cNvPr id="6" name="Content Placeholder 5">
            <a:extLst>
              <a:ext uri="{FF2B5EF4-FFF2-40B4-BE49-F238E27FC236}">
                <a16:creationId xmlns:a16="http://schemas.microsoft.com/office/drawing/2014/main" id="{2F0A3EFD-5ADB-2046-8C61-953A97A8194B}"/>
              </a:ext>
            </a:extLst>
          </p:cNvPr>
          <p:cNvPicPr>
            <a:picLocks noGrp="1" noChangeAspect="1"/>
          </p:cNvPicPr>
          <p:nvPr>
            <p:ph idx="1"/>
          </p:nvPr>
        </p:nvPicPr>
        <p:blipFill rotWithShape="1">
          <a:blip r:embed="rId2"/>
          <a:srcRect l="10808" r="8030"/>
          <a:stretch/>
        </p:blipFill>
        <p:spPr>
          <a:xfrm>
            <a:off x="7136182" y="10"/>
            <a:ext cx="4226140" cy="5785607"/>
          </a:xfrm>
          <a:custGeom>
            <a:avLst/>
            <a:gdLst/>
            <a:ahLst/>
            <a:cxnLst/>
            <a:rect l="l" t="t" r="r" b="b"/>
            <a:pathLst>
              <a:path w="4226140" h="5785617">
                <a:moveTo>
                  <a:pt x="0" y="0"/>
                </a:moveTo>
                <a:lnTo>
                  <a:pt x="4226140" y="0"/>
                </a:lnTo>
                <a:cubicBezTo>
                  <a:pt x="4198013" y="675255"/>
                  <a:pt x="4161526" y="1305268"/>
                  <a:pt x="4121998" y="1488576"/>
                </a:cubicBezTo>
                <a:cubicBezTo>
                  <a:pt x="3622189" y="3809910"/>
                  <a:pt x="3457992" y="3861183"/>
                  <a:pt x="3457992" y="3861183"/>
                </a:cubicBezTo>
                <a:cubicBezTo>
                  <a:pt x="3457992" y="3861183"/>
                  <a:pt x="3429106" y="3612863"/>
                  <a:pt x="3391098" y="3490211"/>
                </a:cubicBezTo>
                <a:cubicBezTo>
                  <a:pt x="3383496" y="3662796"/>
                  <a:pt x="3234124" y="4346763"/>
                  <a:pt x="3207898" y="4373907"/>
                </a:cubicBezTo>
                <a:cubicBezTo>
                  <a:pt x="3201437" y="4357821"/>
                  <a:pt x="3194595" y="4339726"/>
                  <a:pt x="3188133" y="4322299"/>
                </a:cubicBezTo>
                <a:cubicBezTo>
                  <a:pt x="3166469" y="4356481"/>
                  <a:pt x="3139103" y="4388317"/>
                  <a:pt x="3101094" y="4416132"/>
                </a:cubicBezTo>
                <a:cubicBezTo>
                  <a:pt x="2970346" y="4511974"/>
                  <a:pt x="3011015" y="4677855"/>
                  <a:pt x="2958184" y="4813241"/>
                </a:cubicBezTo>
                <a:cubicBezTo>
                  <a:pt x="2685284" y="4720414"/>
                  <a:pt x="2793608" y="4492202"/>
                  <a:pt x="2745338" y="4313922"/>
                </a:cubicBezTo>
                <a:cubicBezTo>
                  <a:pt x="2569739" y="4777385"/>
                  <a:pt x="2488401" y="4682212"/>
                  <a:pt x="2424928" y="4866524"/>
                </a:cubicBezTo>
                <a:cubicBezTo>
                  <a:pt x="2346250" y="5095407"/>
                  <a:pt x="2343970" y="5150031"/>
                  <a:pt x="2343970" y="5150031"/>
                </a:cubicBezTo>
                <a:cubicBezTo>
                  <a:pt x="2200678" y="4972085"/>
                  <a:pt x="2255031" y="4774703"/>
                  <a:pt x="2205240" y="4562911"/>
                </a:cubicBezTo>
                <a:cubicBezTo>
                  <a:pt x="2147466" y="4492872"/>
                  <a:pt x="2120862" y="4418812"/>
                  <a:pt x="2106038" y="4342071"/>
                </a:cubicBezTo>
                <a:cubicBezTo>
                  <a:pt x="2074112" y="4296495"/>
                  <a:pt x="2028881" y="4506612"/>
                  <a:pt x="1976430" y="4460032"/>
                </a:cubicBezTo>
                <a:cubicBezTo>
                  <a:pt x="1932340" y="4676850"/>
                  <a:pt x="1845302" y="4884620"/>
                  <a:pt x="1772325" y="5148354"/>
                </a:cubicBezTo>
                <a:cubicBezTo>
                  <a:pt x="1735078" y="5282066"/>
                  <a:pt x="1679965" y="5271006"/>
                  <a:pt x="1680346" y="5258608"/>
                </a:cubicBezTo>
                <a:cubicBezTo>
                  <a:pt x="1682626" y="4944941"/>
                  <a:pt x="1756362" y="4963372"/>
                  <a:pt x="1722915" y="4649036"/>
                </a:cubicBezTo>
                <a:cubicBezTo>
                  <a:pt x="1719114" y="4593407"/>
                  <a:pt x="1751801" y="4501920"/>
                  <a:pt x="1665522" y="4490862"/>
                </a:cubicBezTo>
                <a:cubicBezTo>
                  <a:pt x="1553778" y="4479468"/>
                  <a:pt x="1576582" y="4595082"/>
                  <a:pt x="1565181" y="4645684"/>
                </a:cubicBezTo>
                <a:cubicBezTo>
                  <a:pt x="1524892" y="4848093"/>
                  <a:pt x="1504748" y="4983479"/>
                  <a:pt x="1479662" y="5190580"/>
                </a:cubicBezTo>
                <a:cubicBezTo>
                  <a:pt x="1467118" y="5278045"/>
                  <a:pt x="1484983" y="5384611"/>
                  <a:pt x="1317746" y="5348754"/>
                </a:cubicBezTo>
                <a:cubicBezTo>
                  <a:pt x="1154311" y="5372882"/>
                  <a:pt x="1206383" y="5535411"/>
                  <a:pt x="1128085" y="5616845"/>
                </a:cubicBezTo>
                <a:cubicBezTo>
                  <a:pt x="1037246" y="5573280"/>
                  <a:pt x="1101099" y="5459341"/>
                  <a:pt x="979473" y="5424488"/>
                </a:cubicBezTo>
                <a:cubicBezTo>
                  <a:pt x="1016341" y="5586684"/>
                  <a:pt x="746863" y="5562555"/>
                  <a:pt x="748003" y="5724081"/>
                </a:cubicBezTo>
                <a:cubicBezTo>
                  <a:pt x="586847" y="5854440"/>
                  <a:pt x="512731" y="5755916"/>
                  <a:pt x="454578" y="5630249"/>
                </a:cubicBezTo>
                <a:cubicBezTo>
                  <a:pt x="381983" y="5467049"/>
                  <a:pt x="406308" y="5292454"/>
                  <a:pt x="395286" y="5116854"/>
                </a:cubicBezTo>
                <a:cubicBezTo>
                  <a:pt x="371340" y="4896349"/>
                  <a:pt x="305966" y="4749905"/>
                  <a:pt x="309387" y="4526719"/>
                </a:cubicBezTo>
                <a:cubicBezTo>
                  <a:pt x="260356" y="4381615"/>
                  <a:pt x="274420" y="4226792"/>
                  <a:pt x="261117" y="4072305"/>
                </a:cubicBezTo>
                <a:cubicBezTo>
                  <a:pt x="230710" y="3841746"/>
                  <a:pt x="193461" y="3986516"/>
                  <a:pt x="159254" y="3753611"/>
                </a:cubicBezTo>
                <a:cubicBezTo>
                  <a:pt x="125427" y="3524058"/>
                  <a:pt x="79817" y="2370261"/>
                  <a:pt x="79437" y="2368586"/>
                </a:cubicBezTo>
                <a:cubicBezTo>
                  <a:pt x="79817" y="2368586"/>
                  <a:pt x="13303" y="1194346"/>
                  <a:pt x="0" y="335"/>
                </a:cubicBezTo>
                <a:close/>
              </a:path>
            </a:pathLst>
          </a:custGeom>
        </p:spPr>
      </p:pic>
      <p:sp>
        <p:nvSpPr>
          <p:cNvPr id="7" name="TextBox 6">
            <a:extLst>
              <a:ext uri="{FF2B5EF4-FFF2-40B4-BE49-F238E27FC236}">
                <a16:creationId xmlns:a16="http://schemas.microsoft.com/office/drawing/2014/main" id="{91F768E9-0E9F-B643-80DB-2CC9D52AE9DD}"/>
              </a:ext>
            </a:extLst>
          </p:cNvPr>
          <p:cNvSpPr txBox="1"/>
          <p:nvPr/>
        </p:nvSpPr>
        <p:spPr>
          <a:xfrm rot="16200000">
            <a:off x="10596381" y="724297"/>
            <a:ext cx="1776448" cy="261610"/>
          </a:xfrm>
          <a:prstGeom prst="rect">
            <a:avLst/>
          </a:prstGeom>
          <a:noFill/>
        </p:spPr>
        <p:txBody>
          <a:bodyPr wrap="none" rtlCol="0">
            <a:spAutoFit/>
          </a:bodyPr>
          <a:lstStyle/>
          <a:p>
            <a:pPr>
              <a:spcAft>
                <a:spcPts val="600"/>
              </a:spcAft>
            </a:pPr>
            <a:r>
              <a:rPr lang="en-US" sz="1100" dirty="0">
                <a:latin typeface="Didot" panose="02000503000000020003" pitchFamily="2" charset="-79"/>
                <a:cs typeface="Didot" panose="02000503000000020003" pitchFamily="2" charset="-79"/>
              </a:rPr>
              <a:t>Source: National Interest</a:t>
            </a:r>
          </a:p>
        </p:txBody>
      </p:sp>
    </p:spTree>
    <p:extLst>
      <p:ext uri="{BB962C8B-B14F-4D97-AF65-F5344CB8AC3E}">
        <p14:creationId xmlns:p14="http://schemas.microsoft.com/office/powerpoint/2010/main" val="2157589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B46250EB-ED94-C648-8AAB-619D297100F2}"/>
              </a:ext>
            </a:extLst>
          </p:cNvPr>
          <p:cNvSpPr>
            <a:spLocks noGrp="1"/>
          </p:cNvSpPr>
          <p:nvPr>
            <p:ph type="title"/>
          </p:nvPr>
        </p:nvSpPr>
        <p:spPr>
          <a:xfrm>
            <a:off x="838200" y="365125"/>
            <a:ext cx="10515600" cy="930275"/>
          </a:xfrm>
        </p:spPr>
        <p:txBody>
          <a:bodyPr>
            <a:normAutofit/>
          </a:bodyPr>
          <a:lstStyle/>
          <a:p>
            <a:r>
              <a:rPr lang="fr-FR" dirty="0" err="1">
                <a:solidFill>
                  <a:schemeClr val="bg1"/>
                </a:solidFill>
                <a:latin typeface="Didot" panose="02000503000000020003" pitchFamily="2" charset="-79"/>
                <a:cs typeface="Didot" panose="02000503000000020003" pitchFamily="2" charset="-79"/>
              </a:rPr>
              <a:t>Gastronomy</a:t>
            </a:r>
            <a:endParaRPr lang="fr-FR" dirty="0">
              <a:solidFill>
                <a:schemeClr val="bg1"/>
              </a:solidFill>
              <a:latin typeface="Didot" panose="02000503000000020003" pitchFamily="2" charset="-79"/>
              <a:cs typeface="Didot" panose="02000503000000020003" pitchFamily="2" charset="-79"/>
            </a:endParaRPr>
          </a:p>
        </p:txBody>
      </p:sp>
      <p:graphicFrame>
        <p:nvGraphicFramePr>
          <p:cNvPr id="7" name="Content Placeholder 6">
            <a:extLst>
              <a:ext uri="{FF2B5EF4-FFF2-40B4-BE49-F238E27FC236}">
                <a16:creationId xmlns:a16="http://schemas.microsoft.com/office/drawing/2014/main" id="{DB9BAA7E-3141-3044-84C6-7D55F2332F74}"/>
              </a:ext>
            </a:extLst>
          </p:cNvPr>
          <p:cNvGraphicFramePr>
            <a:graphicFrameLocks noGrp="1"/>
          </p:cNvGraphicFramePr>
          <p:nvPr>
            <p:ph idx="1"/>
            <p:extLst>
              <p:ext uri="{D42A27DB-BD31-4B8C-83A1-F6EECF244321}">
                <p14:modId xmlns:p14="http://schemas.microsoft.com/office/powerpoint/2010/main" val="3934417939"/>
              </p:ext>
            </p:extLst>
          </p:nvPr>
        </p:nvGraphicFramePr>
        <p:xfrm>
          <a:off x="838200" y="2011363"/>
          <a:ext cx="10515600" cy="4160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7983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C6EE3C8-38DD-3E4D-98AD-AD604840CFC4}"/>
              </a:ext>
            </a:extLst>
          </p:cNvPr>
          <p:cNvSpPr>
            <a:spLocks noGrp="1"/>
          </p:cNvSpPr>
          <p:nvPr>
            <p:ph type="title"/>
          </p:nvPr>
        </p:nvSpPr>
        <p:spPr>
          <a:xfrm>
            <a:off x="838200" y="365125"/>
            <a:ext cx="10515600" cy="930275"/>
          </a:xfrm>
        </p:spPr>
        <p:txBody>
          <a:bodyPr>
            <a:normAutofit/>
          </a:bodyPr>
          <a:lstStyle/>
          <a:p>
            <a:r>
              <a:rPr lang="en-US">
                <a:solidFill>
                  <a:schemeClr val="bg1"/>
                </a:solidFill>
                <a:latin typeface="Didot" panose="02000503000000020003" pitchFamily="2" charset="-79"/>
                <a:cs typeface="Didot" panose="02000503000000020003" pitchFamily="2" charset="-79"/>
              </a:rPr>
              <a:t>Visual Arts</a:t>
            </a:r>
          </a:p>
        </p:txBody>
      </p:sp>
      <p:sp>
        <p:nvSpPr>
          <p:cNvPr id="5" name="TextBox 4">
            <a:extLst>
              <a:ext uri="{FF2B5EF4-FFF2-40B4-BE49-F238E27FC236}">
                <a16:creationId xmlns:a16="http://schemas.microsoft.com/office/drawing/2014/main" id="{65A31EDF-7F40-C84A-B586-EE2318BC6250}"/>
              </a:ext>
            </a:extLst>
          </p:cNvPr>
          <p:cNvSpPr txBox="1"/>
          <p:nvPr/>
        </p:nvSpPr>
        <p:spPr>
          <a:xfrm>
            <a:off x="835152" y="5264912"/>
            <a:ext cx="3166251" cy="523220"/>
          </a:xfrm>
          <a:prstGeom prst="rect">
            <a:avLst/>
          </a:prstGeom>
          <a:noFill/>
        </p:spPr>
        <p:txBody>
          <a:bodyPr wrap="none" rtlCol="0">
            <a:spAutoFit/>
          </a:bodyPr>
          <a:lstStyle/>
          <a:p>
            <a:pPr>
              <a:spcAft>
                <a:spcPts val="600"/>
              </a:spcAft>
            </a:pPr>
            <a:r>
              <a:rPr lang="en-US" sz="2800" dirty="0">
                <a:solidFill>
                  <a:schemeClr val="accent6"/>
                </a:solidFill>
                <a:latin typeface="Didot" panose="02000503000000020003" pitchFamily="2" charset="-79"/>
                <a:cs typeface="Didot" panose="02000503000000020003" pitchFamily="2" charset="-79"/>
              </a:rPr>
              <a:t>Leonardo da Vinci</a:t>
            </a:r>
          </a:p>
        </p:txBody>
      </p:sp>
      <p:sp>
        <p:nvSpPr>
          <p:cNvPr id="7" name="TextBox 6">
            <a:extLst>
              <a:ext uri="{FF2B5EF4-FFF2-40B4-BE49-F238E27FC236}">
                <a16:creationId xmlns:a16="http://schemas.microsoft.com/office/drawing/2014/main" id="{A3F8CAF7-48C9-8F48-BE59-771CB342C7EA}"/>
              </a:ext>
            </a:extLst>
          </p:cNvPr>
          <p:cNvSpPr txBox="1"/>
          <p:nvPr/>
        </p:nvSpPr>
        <p:spPr>
          <a:xfrm>
            <a:off x="5080212" y="5264912"/>
            <a:ext cx="2024080" cy="523220"/>
          </a:xfrm>
          <a:prstGeom prst="rect">
            <a:avLst/>
          </a:prstGeom>
          <a:noFill/>
        </p:spPr>
        <p:txBody>
          <a:bodyPr wrap="none" rtlCol="0">
            <a:spAutoFit/>
          </a:bodyPr>
          <a:lstStyle/>
          <a:p>
            <a:pPr>
              <a:spcAft>
                <a:spcPts val="600"/>
              </a:spcAft>
            </a:pPr>
            <a:r>
              <a:rPr lang="en-US" sz="2800" dirty="0">
                <a:solidFill>
                  <a:schemeClr val="accent6"/>
                </a:solidFill>
                <a:latin typeface="Didot" panose="02000503000000020003" pitchFamily="2" charset="-79"/>
                <a:cs typeface="Didot" panose="02000503000000020003" pitchFamily="2" charset="-79"/>
              </a:rPr>
              <a:t>Mary Tudor</a:t>
            </a:r>
          </a:p>
        </p:txBody>
      </p:sp>
      <p:sp>
        <p:nvSpPr>
          <p:cNvPr id="10" name="TextBox 9">
            <a:extLst>
              <a:ext uri="{FF2B5EF4-FFF2-40B4-BE49-F238E27FC236}">
                <a16:creationId xmlns:a16="http://schemas.microsoft.com/office/drawing/2014/main" id="{D4E955F6-780F-2846-9EC8-9235A0827271}"/>
              </a:ext>
            </a:extLst>
          </p:cNvPr>
          <p:cNvSpPr txBox="1"/>
          <p:nvPr/>
        </p:nvSpPr>
        <p:spPr>
          <a:xfrm>
            <a:off x="8818953" y="5264912"/>
            <a:ext cx="2702984" cy="523220"/>
          </a:xfrm>
          <a:prstGeom prst="rect">
            <a:avLst/>
          </a:prstGeom>
          <a:noFill/>
        </p:spPr>
        <p:txBody>
          <a:bodyPr wrap="none" rtlCol="0">
            <a:spAutoFit/>
          </a:bodyPr>
          <a:lstStyle/>
          <a:p>
            <a:pPr>
              <a:spcAft>
                <a:spcPts val="600"/>
              </a:spcAft>
            </a:pPr>
            <a:r>
              <a:rPr lang="en-US" sz="2800" dirty="0">
                <a:solidFill>
                  <a:schemeClr val="accent6"/>
                </a:solidFill>
                <a:latin typeface="Didot" panose="02000503000000020003" pitchFamily="2" charset="-79"/>
                <a:cs typeface="Didot" panose="02000503000000020003" pitchFamily="2" charset="-79"/>
              </a:rPr>
              <a:t>Louis XIV style</a:t>
            </a:r>
          </a:p>
        </p:txBody>
      </p:sp>
      <p:graphicFrame>
        <p:nvGraphicFramePr>
          <p:cNvPr id="4" name="Content Placeholder 3">
            <a:extLst>
              <a:ext uri="{FF2B5EF4-FFF2-40B4-BE49-F238E27FC236}">
                <a16:creationId xmlns:a16="http://schemas.microsoft.com/office/drawing/2014/main" id="{1AB420B8-BD6B-4D43-B460-E4D36739BEA8}"/>
              </a:ext>
            </a:extLst>
          </p:cNvPr>
          <p:cNvGraphicFramePr>
            <a:graphicFrameLocks noGrp="1"/>
          </p:cNvGraphicFramePr>
          <p:nvPr>
            <p:ph idx="1"/>
            <p:extLst>
              <p:ext uri="{D42A27DB-BD31-4B8C-83A1-F6EECF244321}">
                <p14:modId xmlns:p14="http://schemas.microsoft.com/office/powerpoint/2010/main" val="2606418778"/>
              </p:ext>
            </p:extLst>
          </p:nvPr>
        </p:nvGraphicFramePr>
        <p:xfrm>
          <a:off x="838200" y="2011363"/>
          <a:ext cx="10515600" cy="4160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9447245"/>
      </p:ext>
    </p:extLst>
  </p:cSld>
  <p:clrMapOvr>
    <a:masterClrMapping/>
  </p:clrMapOvr>
</p:sld>
</file>

<file path=ppt/theme/theme1.xml><?xml version="1.0" encoding="utf-8"?>
<a:theme xmlns:a="http://schemas.openxmlformats.org/drawingml/2006/main" name="BrushVTI">
  <a:themeElements>
    <a:clrScheme name="AnalogousFromDarkSeedLeftStep">
      <a:dk1>
        <a:srgbClr val="000000"/>
      </a:dk1>
      <a:lt1>
        <a:srgbClr val="FFFFFF"/>
      </a:lt1>
      <a:dk2>
        <a:srgbClr val="2C2441"/>
      </a:dk2>
      <a:lt2>
        <a:srgbClr val="E2E8E5"/>
      </a:lt2>
      <a:accent1>
        <a:srgbClr val="C34D84"/>
      </a:accent1>
      <a:accent2>
        <a:srgbClr val="B13BA4"/>
      </a:accent2>
      <a:accent3>
        <a:srgbClr val="9F4DC3"/>
      </a:accent3>
      <a:accent4>
        <a:srgbClr val="6242B4"/>
      </a:accent4>
      <a:accent5>
        <a:srgbClr val="4D5DC3"/>
      </a:accent5>
      <a:accent6>
        <a:srgbClr val="3B7DB1"/>
      </a:accent6>
      <a:hlink>
        <a:srgbClr val="6B68CC"/>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otalTime>15</TotalTime>
  <Words>407</Words>
  <Application>Microsoft Macintosh PowerPoint</Application>
  <PresentationFormat>Widescreen</PresentationFormat>
  <Paragraphs>50</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Century Gothic</vt:lpstr>
      <vt:lpstr>Didot</vt:lpstr>
      <vt:lpstr>Elephant</vt:lpstr>
      <vt:lpstr>Times</vt:lpstr>
      <vt:lpstr>BrushVTI</vt:lpstr>
      <vt:lpstr>The Regent: Catherine de Medici</vt:lpstr>
      <vt:lpstr>Abstract</vt:lpstr>
      <vt:lpstr>Contents</vt:lpstr>
      <vt:lpstr>Catherine de Medici (1519-1589)</vt:lpstr>
      <vt:lpstr>Female Kings</vt:lpstr>
      <vt:lpstr>Soft Power</vt:lpstr>
      <vt:lpstr>Machiavellian Theory of Power</vt:lpstr>
      <vt:lpstr>Gastronomy</vt:lpstr>
      <vt:lpstr>Visual Arts</vt:lpstr>
      <vt:lpstr>Architecture</vt:lpstr>
      <vt:lpstr>Elizabeth I and Maria Teresa</vt:lpstr>
      <vt:lpstr>How has Catherine de Medici affected French culture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Regent: Catherine de Medici</dc:title>
  <dc:creator>Microsoft Office User</dc:creator>
  <cp:lastModifiedBy>Microsoft Office User</cp:lastModifiedBy>
  <cp:revision>16</cp:revision>
  <dcterms:created xsi:type="dcterms:W3CDTF">2020-04-04T19:06:17Z</dcterms:created>
  <dcterms:modified xsi:type="dcterms:W3CDTF">2020-04-07T00:07:34Z</dcterms:modified>
</cp:coreProperties>
</file>